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41"/>
  </p:notesMasterIdLst>
  <p:sldIdLst>
    <p:sldId id="256" r:id="rId2"/>
    <p:sldId id="300" r:id="rId3"/>
    <p:sldId id="301" r:id="rId4"/>
    <p:sldId id="257" r:id="rId5"/>
    <p:sldId id="272" r:id="rId6"/>
    <p:sldId id="302" r:id="rId7"/>
    <p:sldId id="273" r:id="rId8"/>
    <p:sldId id="303" r:id="rId9"/>
    <p:sldId id="274" r:id="rId10"/>
    <p:sldId id="275" r:id="rId11"/>
    <p:sldId id="304" r:id="rId12"/>
    <p:sldId id="258" r:id="rId13"/>
    <p:sldId id="260" r:id="rId14"/>
    <p:sldId id="305" r:id="rId15"/>
    <p:sldId id="283" r:id="rId16"/>
    <p:sldId id="285" r:id="rId17"/>
    <p:sldId id="286" r:id="rId18"/>
    <p:sldId id="288" r:id="rId19"/>
    <p:sldId id="287" r:id="rId20"/>
    <p:sldId id="289" r:id="rId21"/>
    <p:sldId id="290" r:id="rId22"/>
    <p:sldId id="269" r:id="rId23"/>
    <p:sldId id="271" r:id="rId24"/>
    <p:sldId id="276" r:id="rId25"/>
    <p:sldId id="279" r:id="rId26"/>
    <p:sldId id="280" r:id="rId27"/>
    <p:sldId id="278" r:id="rId28"/>
    <p:sldId id="292" r:id="rId29"/>
    <p:sldId id="265" r:id="rId30"/>
    <p:sldId id="266" r:id="rId31"/>
    <p:sldId id="294" r:id="rId32"/>
    <p:sldId id="293" r:id="rId33"/>
    <p:sldId id="267" r:id="rId34"/>
    <p:sldId id="295" r:id="rId35"/>
    <p:sldId id="306" r:id="rId36"/>
    <p:sldId id="299" r:id="rId37"/>
    <p:sldId id="298" r:id="rId38"/>
    <p:sldId id="297"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snapToObjects="1">
      <p:cViewPr varScale="1">
        <p:scale>
          <a:sx n="124" d="100"/>
          <a:sy n="124" d="100"/>
        </p:scale>
        <p:origin x="12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7.gif"/><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7.gif"/><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CB86D-E21D-48CE-9ED6-5E31F9A481A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55D66084-E7BB-4531-BA48-C4DC5FEC5F52}">
      <dgm:prSet/>
      <dgm:spPr/>
      <dgm:t>
        <a:bodyPr/>
        <a:lstStyle/>
        <a:p>
          <a:r>
            <a:rPr lang="en-US" dirty="0" smtClean="0">
              <a:solidFill>
                <a:schemeClr val="tx1">
                  <a:lumMod val="95000"/>
                  <a:lumOff val="5000"/>
                </a:schemeClr>
              </a:solidFill>
            </a:rPr>
            <a:t>Restaurant</a:t>
          </a:r>
          <a:endParaRPr lang="en-US" dirty="0">
            <a:solidFill>
              <a:schemeClr val="tx1">
                <a:lumMod val="95000"/>
                <a:lumOff val="5000"/>
              </a:schemeClr>
            </a:solidFill>
          </a:endParaRPr>
        </a:p>
      </dgm:t>
    </dgm:pt>
    <dgm:pt modelId="{5376A110-242D-473D-8DB7-8C9CD52164D6}" type="parTrans" cxnId="{7E1A496D-60A5-450A-AEA2-435C7738426D}">
      <dgm:prSet/>
      <dgm:spPr/>
      <dgm:t>
        <a:bodyPr/>
        <a:lstStyle/>
        <a:p>
          <a:endParaRPr lang="en-US"/>
        </a:p>
      </dgm:t>
    </dgm:pt>
    <dgm:pt modelId="{B069E094-FEBA-499E-80E2-B0E97297F29D}" type="sibTrans" cxnId="{7E1A496D-60A5-450A-AEA2-435C7738426D}">
      <dgm:prSet/>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919B0A64-9E41-4333-B5B7-0E6A6DD2B9F0}">
      <dgm:prSet phldrT="[Text]"/>
      <dgm:spPr/>
      <dgm:t>
        <a:bodyPr/>
        <a:lstStyle/>
        <a:p>
          <a:r>
            <a:rPr lang="en-US" dirty="0" smtClean="0"/>
            <a:t>Customers</a:t>
          </a:r>
          <a:endParaRPr lang="en-US" dirty="0"/>
        </a:p>
      </dgm:t>
    </dgm:pt>
    <dgm:pt modelId="{CAB7D18D-8347-414A-825F-5F185E6CA0FC}" type="parTrans" cxnId="{80FF6362-CE2C-431D-A6F6-36DCA8091FBC}">
      <dgm:prSet/>
      <dgm:spPr/>
      <dgm:t>
        <a:bodyPr/>
        <a:lstStyle/>
        <a:p>
          <a:endParaRPr lang="en-US"/>
        </a:p>
      </dgm:t>
    </dgm:pt>
    <dgm:pt modelId="{82A1BBE3-1901-4198-8650-E45C64CF6EAC}" type="sibTrans" cxnId="{80FF6362-CE2C-431D-A6F6-36DCA8091FBC}">
      <dgm:prSet/>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DD0AE423-6E1D-49A3-85E6-969F771A4FA2}">
      <dgm:prSet phldrT="[Text]"/>
      <dgm:spPr/>
      <dgm:t>
        <a:bodyPr/>
        <a:lstStyle/>
        <a:p>
          <a:r>
            <a:rPr lang="en-US" dirty="0" smtClean="0"/>
            <a:t>Website</a:t>
          </a:r>
          <a:endParaRPr lang="en-US" dirty="0"/>
        </a:p>
      </dgm:t>
    </dgm:pt>
    <dgm:pt modelId="{99747D1F-D4A5-4EF8-AAB6-F6B42B32EFDA}" type="parTrans" cxnId="{01FF313D-FAEB-4588-939E-EEFCCD9A6370}">
      <dgm:prSet/>
      <dgm:spPr/>
      <dgm:t>
        <a:bodyPr/>
        <a:lstStyle/>
        <a:p>
          <a:endParaRPr lang="en-US"/>
        </a:p>
      </dgm:t>
    </dgm:pt>
    <dgm:pt modelId="{25E1FC38-5308-4D41-8BC0-C3B264E850F7}" type="sibTrans" cxnId="{01FF313D-FAEB-4588-939E-EEFCCD9A6370}">
      <dgm:prSet/>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C19A1581-3C4B-4A37-8222-32A46FEDBABB}">
      <dgm:prSet phldrT="[Text]"/>
      <dgm:spPr/>
      <dgm:t>
        <a:bodyPr/>
        <a:lstStyle/>
        <a:p>
          <a:r>
            <a:rPr lang="en-US" dirty="0" smtClean="0"/>
            <a:t>Devices</a:t>
          </a:r>
          <a:endParaRPr lang="en-US" dirty="0"/>
        </a:p>
      </dgm:t>
    </dgm:pt>
    <dgm:pt modelId="{DEA9A19A-095F-47D8-B6DD-8767691CBD09}" type="parTrans" cxnId="{E30F251F-421F-40F0-AEB6-3DA65FEE1248}">
      <dgm:prSet/>
      <dgm:spPr/>
      <dgm:t>
        <a:bodyPr/>
        <a:lstStyle/>
        <a:p>
          <a:endParaRPr lang="en-US"/>
        </a:p>
      </dgm:t>
    </dgm:pt>
    <dgm:pt modelId="{B0FEE492-B6C0-4ED3-9107-AC750A739E9F}" type="sibTrans" cxnId="{E30F251F-421F-40F0-AEB6-3DA65FEE1248}">
      <dgm:prSet/>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48AC12FF-9F30-4349-BB72-9AE5A5C9759D}" type="pres">
      <dgm:prSet presAssocID="{FB9CB86D-E21D-48CE-9ED6-5E31F9A481AE}" presName="Name0" presStyleCnt="0">
        <dgm:presLayoutVars>
          <dgm:chMax val="7"/>
          <dgm:chPref val="7"/>
          <dgm:dir/>
        </dgm:presLayoutVars>
      </dgm:prSet>
      <dgm:spPr/>
      <dgm:t>
        <a:bodyPr/>
        <a:lstStyle/>
        <a:p>
          <a:endParaRPr lang="en-US"/>
        </a:p>
      </dgm:t>
    </dgm:pt>
    <dgm:pt modelId="{7B783063-2141-4C38-AF99-4683FD4AAA3C}" type="pres">
      <dgm:prSet presAssocID="{FB9CB86D-E21D-48CE-9ED6-5E31F9A481AE}" presName="Name1" presStyleCnt="0"/>
      <dgm:spPr/>
    </dgm:pt>
    <dgm:pt modelId="{07EB3B47-0B3C-48CC-97C7-763A351EEFAF}" type="pres">
      <dgm:prSet presAssocID="{B069E094-FEBA-499E-80E2-B0E97297F29D}" presName="picture_1" presStyleCnt="0"/>
      <dgm:spPr/>
    </dgm:pt>
    <dgm:pt modelId="{C2746EDC-DE3F-420B-8829-A814B3352000}" type="pres">
      <dgm:prSet presAssocID="{B069E094-FEBA-499E-80E2-B0E97297F29D}" presName="pictureRepeatNode" presStyleLbl="alignImgPlace1" presStyleIdx="0" presStyleCnt="4" custScaleX="57788" custScaleY="65863" custLinFactNeighborX="-928" custLinFactNeighborY="-4948"/>
      <dgm:spPr/>
      <dgm:t>
        <a:bodyPr/>
        <a:lstStyle/>
        <a:p>
          <a:endParaRPr lang="en-US"/>
        </a:p>
      </dgm:t>
    </dgm:pt>
    <dgm:pt modelId="{8F09E0BC-CE52-4BC6-8AD8-8A12E01DC624}" type="pres">
      <dgm:prSet presAssocID="{55D66084-E7BB-4531-BA48-C4DC5FEC5F52}" presName="text_1" presStyleLbl="node1" presStyleIdx="0" presStyleCnt="0" custScaleY="37719" custLinFactNeighborX="-6813" custLinFactNeighborY="73102">
        <dgm:presLayoutVars>
          <dgm:bulletEnabled val="1"/>
        </dgm:presLayoutVars>
      </dgm:prSet>
      <dgm:spPr/>
      <dgm:t>
        <a:bodyPr/>
        <a:lstStyle/>
        <a:p>
          <a:endParaRPr lang="en-US"/>
        </a:p>
      </dgm:t>
    </dgm:pt>
    <dgm:pt modelId="{7E4B7466-E6F8-4BA1-A342-B12688FAF7FA}" type="pres">
      <dgm:prSet presAssocID="{82A1BBE3-1901-4198-8650-E45C64CF6EAC}" presName="picture_2" presStyleCnt="0"/>
      <dgm:spPr/>
    </dgm:pt>
    <dgm:pt modelId="{3C817011-6ABC-4BAE-9C97-327292E8F7A2}" type="pres">
      <dgm:prSet presAssocID="{82A1BBE3-1901-4198-8650-E45C64CF6EAC}" presName="pictureRepeatNode" presStyleLbl="alignImgPlace1" presStyleIdx="1" presStyleCnt="4"/>
      <dgm:spPr/>
      <dgm:t>
        <a:bodyPr/>
        <a:lstStyle/>
        <a:p>
          <a:endParaRPr lang="en-US"/>
        </a:p>
      </dgm:t>
    </dgm:pt>
    <dgm:pt modelId="{239D6BEB-E8A8-4E43-BC3C-9AABA2553652}" type="pres">
      <dgm:prSet presAssocID="{919B0A64-9E41-4333-B5B7-0E6A6DD2B9F0}" presName="line_2" presStyleLbl="parChTrans1D1" presStyleIdx="0" presStyleCnt="3"/>
      <dgm:spPr/>
    </dgm:pt>
    <dgm:pt modelId="{2C35A8D7-CD4F-4667-98A2-350D40F24DAD}" type="pres">
      <dgm:prSet presAssocID="{919B0A64-9E41-4333-B5B7-0E6A6DD2B9F0}" presName="textparent_2" presStyleLbl="node1" presStyleIdx="0" presStyleCnt="0"/>
      <dgm:spPr/>
    </dgm:pt>
    <dgm:pt modelId="{B5A34E29-FAF3-4BEE-AD2D-0A167CBA7479}" type="pres">
      <dgm:prSet presAssocID="{919B0A64-9E41-4333-B5B7-0E6A6DD2B9F0}" presName="text_2" presStyleLbl="revTx" presStyleIdx="0" presStyleCnt="3">
        <dgm:presLayoutVars>
          <dgm:bulletEnabled val="1"/>
        </dgm:presLayoutVars>
      </dgm:prSet>
      <dgm:spPr/>
      <dgm:t>
        <a:bodyPr/>
        <a:lstStyle/>
        <a:p>
          <a:endParaRPr lang="en-US"/>
        </a:p>
      </dgm:t>
    </dgm:pt>
    <dgm:pt modelId="{84387075-5263-42C2-AEB4-AD9051FD4748}" type="pres">
      <dgm:prSet presAssocID="{25E1FC38-5308-4D41-8BC0-C3B264E850F7}" presName="picture_3" presStyleCnt="0"/>
      <dgm:spPr/>
    </dgm:pt>
    <dgm:pt modelId="{9CD687FF-7676-42D2-9F6C-6BB87D1E36E3}" type="pres">
      <dgm:prSet presAssocID="{25E1FC38-5308-4D41-8BC0-C3B264E850F7}" presName="pictureRepeatNode" presStyleLbl="alignImgPlace1" presStyleIdx="2" presStyleCnt="4"/>
      <dgm:spPr/>
      <dgm:t>
        <a:bodyPr/>
        <a:lstStyle/>
        <a:p>
          <a:endParaRPr lang="en-US"/>
        </a:p>
      </dgm:t>
    </dgm:pt>
    <dgm:pt modelId="{FBC98471-5F70-4884-8CFF-FF34B0936341}" type="pres">
      <dgm:prSet presAssocID="{DD0AE423-6E1D-49A3-85E6-969F771A4FA2}" presName="line_3" presStyleLbl="parChTrans1D1" presStyleIdx="1" presStyleCnt="3"/>
      <dgm:spPr/>
    </dgm:pt>
    <dgm:pt modelId="{1FE7FFDE-A9DD-4A81-8978-A6334EE2B623}" type="pres">
      <dgm:prSet presAssocID="{DD0AE423-6E1D-49A3-85E6-969F771A4FA2}" presName="textparent_3" presStyleLbl="node1" presStyleIdx="0" presStyleCnt="0"/>
      <dgm:spPr/>
    </dgm:pt>
    <dgm:pt modelId="{F2FACAC4-6625-4A04-B37C-6F2CE0CB2F4A}" type="pres">
      <dgm:prSet presAssocID="{DD0AE423-6E1D-49A3-85E6-969F771A4FA2}" presName="text_3" presStyleLbl="revTx" presStyleIdx="1" presStyleCnt="3">
        <dgm:presLayoutVars>
          <dgm:bulletEnabled val="1"/>
        </dgm:presLayoutVars>
      </dgm:prSet>
      <dgm:spPr/>
      <dgm:t>
        <a:bodyPr/>
        <a:lstStyle/>
        <a:p>
          <a:endParaRPr lang="en-US"/>
        </a:p>
      </dgm:t>
    </dgm:pt>
    <dgm:pt modelId="{E155E0C8-34EF-4249-B0CE-BE2D54B5B2F8}" type="pres">
      <dgm:prSet presAssocID="{B0FEE492-B6C0-4ED3-9107-AC750A739E9F}" presName="picture_4" presStyleCnt="0"/>
      <dgm:spPr/>
    </dgm:pt>
    <dgm:pt modelId="{585345A8-01D9-42D6-896A-B0210A2C682E}" type="pres">
      <dgm:prSet presAssocID="{B0FEE492-B6C0-4ED3-9107-AC750A739E9F}" presName="pictureRepeatNode" presStyleLbl="alignImgPlace1" presStyleIdx="3" presStyleCnt="4"/>
      <dgm:spPr/>
      <dgm:t>
        <a:bodyPr/>
        <a:lstStyle/>
        <a:p>
          <a:endParaRPr lang="en-US"/>
        </a:p>
      </dgm:t>
    </dgm:pt>
    <dgm:pt modelId="{072A9A31-F239-4B2C-AB8F-DB094A95D892}" type="pres">
      <dgm:prSet presAssocID="{C19A1581-3C4B-4A37-8222-32A46FEDBABB}" presName="line_4" presStyleLbl="parChTrans1D1" presStyleIdx="2" presStyleCnt="3"/>
      <dgm:spPr/>
    </dgm:pt>
    <dgm:pt modelId="{3C157B4C-A906-43E5-B752-AD6C6FEE909D}" type="pres">
      <dgm:prSet presAssocID="{C19A1581-3C4B-4A37-8222-32A46FEDBABB}" presName="textparent_4" presStyleLbl="node1" presStyleIdx="0" presStyleCnt="0"/>
      <dgm:spPr/>
    </dgm:pt>
    <dgm:pt modelId="{60122076-E386-44F3-AAB7-ABC346C5DD5E}" type="pres">
      <dgm:prSet presAssocID="{C19A1581-3C4B-4A37-8222-32A46FEDBABB}" presName="text_4" presStyleLbl="revTx" presStyleIdx="2" presStyleCnt="3">
        <dgm:presLayoutVars>
          <dgm:bulletEnabled val="1"/>
        </dgm:presLayoutVars>
      </dgm:prSet>
      <dgm:spPr/>
      <dgm:t>
        <a:bodyPr/>
        <a:lstStyle/>
        <a:p>
          <a:endParaRPr lang="en-US"/>
        </a:p>
      </dgm:t>
    </dgm:pt>
  </dgm:ptLst>
  <dgm:cxnLst>
    <dgm:cxn modelId="{673085D2-5887-4161-9825-C44089D6D337}" type="presOf" srcId="{25E1FC38-5308-4D41-8BC0-C3B264E850F7}" destId="{9CD687FF-7676-42D2-9F6C-6BB87D1E36E3}" srcOrd="0" destOrd="0" presId="urn:microsoft.com/office/officeart/2008/layout/CircularPictureCallout"/>
    <dgm:cxn modelId="{115C4A03-6DEE-457A-A0EA-D8A729174738}" type="presOf" srcId="{C19A1581-3C4B-4A37-8222-32A46FEDBABB}" destId="{60122076-E386-44F3-AAB7-ABC346C5DD5E}" srcOrd="0" destOrd="0" presId="urn:microsoft.com/office/officeart/2008/layout/CircularPictureCallout"/>
    <dgm:cxn modelId="{5236BAAA-D823-49F3-8C41-9CB91AE0FB30}" type="presOf" srcId="{B0FEE492-B6C0-4ED3-9107-AC750A739E9F}" destId="{585345A8-01D9-42D6-896A-B0210A2C682E}" srcOrd="0" destOrd="0" presId="urn:microsoft.com/office/officeart/2008/layout/CircularPictureCallout"/>
    <dgm:cxn modelId="{BFD30A96-F1DD-4564-89B3-369EFFAED6AA}" type="presOf" srcId="{55D66084-E7BB-4531-BA48-C4DC5FEC5F52}" destId="{8F09E0BC-CE52-4BC6-8AD8-8A12E01DC624}" srcOrd="0" destOrd="0" presId="urn:microsoft.com/office/officeart/2008/layout/CircularPictureCallout"/>
    <dgm:cxn modelId="{7E1A496D-60A5-450A-AEA2-435C7738426D}" srcId="{FB9CB86D-E21D-48CE-9ED6-5E31F9A481AE}" destId="{55D66084-E7BB-4531-BA48-C4DC5FEC5F52}" srcOrd="0" destOrd="0" parTransId="{5376A110-242D-473D-8DB7-8C9CD52164D6}" sibTransId="{B069E094-FEBA-499E-80E2-B0E97297F29D}"/>
    <dgm:cxn modelId="{E30F251F-421F-40F0-AEB6-3DA65FEE1248}" srcId="{FB9CB86D-E21D-48CE-9ED6-5E31F9A481AE}" destId="{C19A1581-3C4B-4A37-8222-32A46FEDBABB}" srcOrd="3" destOrd="0" parTransId="{DEA9A19A-095F-47D8-B6DD-8767691CBD09}" sibTransId="{B0FEE492-B6C0-4ED3-9107-AC750A739E9F}"/>
    <dgm:cxn modelId="{E7BFDA97-3A8A-42BE-8013-E87BB1FE8C96}" type="presOf" srcId="{DD0AE423-6E1D-49A3-85E6-969F771A4FA2}" destId="{F2FACAC4-6625-4A04-B37C-6F2CE0CB2F4A}" srcOrd="0" destOrd="0" presId="urn:microsoft.com/office/officeart/2008/layout/CircularPictureCallout"/>
    <dgm:cxn modelId="{42D82A3D-50F4-40DE-844E-8091EA22938C}" type="presOf" srcId="{B069E094-FEBA-499E-80E2-B0E97297F29D}" destId="{C2746EDC-DE3F-420B-8829-A814B3352000}" srcOrd="0" destOrd="0" presId="urn:microsoft.com/office/officeart/2008/layout/CircularPictureCallout"/>
    <dgm:cxn modelId="{80FF6362-CE2C-431D-A6F6-36DCA8091FBC}" srcId="{FB9CB86D-E21D-48CE-9ED6-5E31F9A481AE}" destId="{919B0A64-9E41-4333-B5B7-0E6A6DD2B9F0}" srcOrd="1" destOrd="0" parTransId="{CAB7D18D-8347-414A-825F-5F185E6CA0FC}" sibTransId="{82A1BBE3-1901-4198-8650-E45C64CF6EAC}"/>
    <dgm:cxn modelId="{01FF313D-FAEB-4588-939E-EEFCCD9A6370}" srcId="{FB9CB86D-E21D-48CE-9ED6-5E31F9A481AE}" destId="{DD0AE423-6E1D-49A3-85E6-969F771A4FA2}" srcOrd="2" destOrd="0" parTransId="{99747D1F-D4A5-4EF8-AAB6-F6B42B32EFDA}" sibTransId="{25E1FC38-5308-4D41-8BC0-C3B264E850F7}"/>
    <dgm:cxn modelId="{C8A172B6-76EB-49DA-9673-BB3B819D3F74}" type="presOf" srcId="{FB9CB86D-E21D-48CE-9ED6-5E31F9A481AE}" destId="{48AC12FF-9F30-4349-BB72-9AE5A5C9759D}" srcOrd="0" destOrd="0" presId="urn:microsoft.com/office/officeart/2008/layout/CircularPictureCallout"/>
    <dgm:cxn modelId="{7D3B5B4B-49FD-4DC7-9537-6F85F8D41DA2}" type="presOf" srcId="{82A1BBE3-1901-4198-8650-E45C64CF6EAC}" destId="{3C817011-6ABC-4BAE-9C97-327292E8F7A2}" srcOrd="0" destOrd="0" presId="urn:microsoft.com/office/officeart/2008/layout/CircularPictureCallout"/>
    <dgm:cxn modelId="{BB2AA4BD-56EC-403F-B520-B8919121AAEF}" type="presOf" srcId="{919B0A64-9E41-4333-B5B7-0E6A6DD2B9F0}" destId="{B5A34E29-FAF3-4BEE-AD2D-0A167CBA7479}" srcOrd="0" destOrd="0" presId="urn:microsoft.com/office/officeart/2008/layout/CircularPictureCallout"/>
    <dgm:cxn modelId="{FA4E39FA-49B9-42D5-99EE-4CEAAA1D1B06}" type="presParOf" srcId="{48AC12FF-9F30-4349-BB72-9AE5A5C9759D}" destId="{7B783063-2141-4C38-AF99-4683FD4AAA3C}" srcOrd="0" destOrd="0" presId="urn:microsoft.com/office/officeart/2008/layout/CircularPictureCallout"/>
    <dgm:cxn modelId="{28F90E00-DA04-4BE6-B589-CB978F2A5569}" type="presParOf" srcId="{7B783063-2141-4C38-AF99-4683FD4AAA3C}" destId="{07EB3B47-0B3C-48CC-97C7-763A351EEFAF}" srcOrd="0" destOrd="0" presId="urn:microsoft.com/office/officeart/2008/layout/CircularPictureCallout"/>
    <dgm:cxn modelId="{2D99E263-3099-4E01-9C94-2F19A7F19FEA}" type="presParOf" srcId="{07EB3B47-0B3C-48CC-97C7-763A351EEFAF}" destId="{C2746EDC-DE3F-420B-8829-A814B3352000}" srcOrd="0" destOrd="0" presId="urn:microsoft.com/office/officeart/2008/layout/CircularPictureCallout"/>
    <dgm:cxn modelId="{C5E3BE5A-21A5-4D14-BFC8-2973AF5B7969}" type="presParOf" srcId="{7B783063-2141-4C38-AF99-4683FD4AAA3C}" destId="{8F09E0BC-CE52-4BC6-8AD8-8A12E01DC624}" srcOrd="1" destOrd="0" presId="urn:microsoft.com/office/officeart/2008/layout/CircularPictureCallout"/>
    <dgm:cxn modelId="{2F3B942E-169C-487A-A7D1-7220EF0E7406}" type="presParOf" srcId="{7B783063-2141-4C38-AF99-4683FD4AAA3C}" destId="{7E4B7466-E6F8-4BA1-A342-B12688FAF7FA}" srcOrd="2" destOrd="0" presId="urn:microsoft.com/office/officeart/2008/layout/CircularPictureCallout"/>
    <dgm:cxn modelId="{3A4E9137-C085-4DE8-8158-F9477689414B}" type="presParOf" srcId="{7E4B7466-E6F8-4BA1-A342-B12688FAF7FA}" destId="{3C817011-6ABC-4BAE-9C97-327292E8F7A2}" srcOrd="0" destOrd="0" presId="urn:microsoft.com/office/officeart/2008/layout/CircularPictureCallout"/>
    <dgm:cxn modelId="{9B8E8FAB-0F57-44AE-82B8-D90FF1BEDD55}" type="presParOf" srcId="{7B783063-2141-4C38-AF99-4683FD4AAA3C}" destId="{239D6BEB-E8A8-4E43-BC3C-9AABA2553652}" srcOrd="3" destOrd="0" presId="urn:microsoft.com/office/officeart/2008/layout/CircularPictureCallout"/>
    <dgm:cxn modelId="{AA0ED77B-B644-4B3C-810A-89A3CC43CA4F}" type="presParOf" srcId="{7B783063-2141-4C38-AF99-4683FD4AAA3C}" destId="{2C35A8D7-CD4F-4667-98A2-350D40F24DAD}" srcOrd="4" destOrd="0" presId="urn:microsoft.com/office/officeart/2008/layout/CircularPictureCallout"/>
    <dgm:cxn modelId="{5CD91FE1-05FE-4CDE-864F-4BC373950618}" type="presParOf" srcId="{2C35A8D7-CD4F-4667-98A2-350D40F24DAD}" destId="{B5A34E29-FAF3-4BEE-AD2D-0A167CBA7479}" srcOrd="0" destOrd="0" presId="urn:microsoft.com/office/officeart/2008/layout/CircularPictureCallout"/>
    <dgm:cxn modelId="{26A97798-AEB5-4E46-8533-A7535DD98138}" type="presParOf" srcId="{7B783063-2141-4C38-AF99-4683FD4AAA3C}" destId="{84387075-5263-42C2-AEB4-AD9051FD4748}" srcOrd="5" destOrd="0" presId="urn:microsoft.com/office/officeart/2008/layout/CircularPictureCallout"/>
    <dgm:cxn modelId="{50C47179-2BF7-4D3C-A3B3-C8D6B7D60F75}" type="presParOf" srcId="{84387075-5263-42C2-AEB4-AD9051FD4748}" destId="{9CD687FF-7676-42D2-9F6C-6BB87D1E36E3}" srcOrd="0" destOrd="0" presId="urn:microsoft.com/office/officeart/2008/layout/CircularPictureCallout"/>
    <dgm:cxn modelId="{3580998D-3151-4BE0-9949-5B841248F96E}" type="presParOf" srcId="{7B783063-2141-4C38-AF99-4683FD4AAA3C}" destId="{FBC98471-5F70-4884-8CFF-FF34B0936341}" srcOrd="6" destOrd="0" presId="urn:microsoft.com/office/officeart/2008/layout/CircularPictureCallout"/>
    <dgm:cxn modelId="{9DD02BBE-7BA2-4730-A6C1-56B6BAB726C8}" type="presParOf" srcId="{7B783063-2141-4C38-AF99-4683FD4AAA3C}" destId="{1FE7FFDE-A9DD-4A81-8978-A6334EE2B623}" srcOrd="7" destOrd="0" presId="urn:microsoft.com/office/officeart/2008/layout/CircularPictureCallout"/>
    <dgm:cxn modelId="{51D46CE6-D648-4B73-8131-5E50C71A2CEB}" type="presParOf" srcId="{1FE7FFDE-A9DD-4A81-8978-A6334EE2B623}" destId="{F2FACAC4-6625-4A04-B37C-6F2CE0CB2F4A}" srcOrd="0" destOrd="0" presId="urn:microsoft.com/office/officeart/2008/layout/CircularPictureCallout"/>
    <dgm:cxn modelId="{EEF20A16-4AB9-4FCA-908B-695E900A87F5}" type="presParOf" srcId="{7B783063-2141-4C38-AF99-4683FD4AAA3C}" destId="{E155E0C8-34EF-4249-B0CE-BE2D54B5B2F8}" srcOrd="8" destOrd="0" presId="urn:microsoft.com/office/officeart/2008/layout/CircularPictureCallout"/>
    <dgm:cxn modelId="{A50010D3-3825-4FBB-8A2C-AE9D5C778900}" type="presParOf" srcId="{E155E0C8-34EF-4249-B0CE-BE2D54B5B2F8}" destId="{585345A8-01D9-42D6-896A-B0210A2C682E}" srcOrd="0" destOrd="0" presId="urn:microsoft.com/office/officeart/2008/layout/CircularPictureCallout"/>
    <dgm:cxn modelId="{2B47A464-86BB-4711-9A89-50ED2E46A9CD}" type="presParOf" srcId="{7B783063-2141-4C38-AF99-4683FD4AAA3C}" destId="{072A9A31-F239-4B2C-AB8F-DB094A95D892}" srcOrd="9" destOrd="0" presId="urn:microsoft.com/office/officeart/2008/layout/CircularPictureCallout"/>
    <dgm:cxn modelId="{F0EB6C43-8AB1-4A02-80B5-F0B87C7B9178}" type="presParOf" srcId="{7B783063-2141-4C38-AF99-4683FD4AAA3C}" destId="{3C157B4C-A906-43E5-B752-AD6C6FEE909D}" srcOrd="10" destOrd="0" presId="urn:microsoft.com/office/officeart/2008/layout/CircularPictureCallout"/>
    <dgm:cxn modelId="{666D6877-AA4F-44CF-9D72-4CCCB3B7723B}" type="presParOf" srcId="{3C157B4C-A906-43E5-B752-AD6C6FEE909D}" destId="{60122076-E386-44F3-AAB7-ABC346C5DD5E}"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D556D-0EE6-43EF-8132-B7D38040970F}" type="doc">
      <dgm:prSet loTypeId="urn:microsoft.com/office/officeart/2005/8/layout/pList1" loCatId="list" qsTypeId="urn:microsoft.com/office/officeart/2005/8/quickstyle/simple4" qsCatId="simple" csTypeId="urn:microsoft.com/office/officeart/2005/8/colors/accent1_2" csCatId="accent1" phldr="1"/>
      <dgm:spPr/>
      <dgm:t>
        <a:bodyPr/>
        <a:lstStyle/>
        <a:p>
          <a:endParaRPr lang="en-US"/>
        </a:p>
      </dgm:t>
    </dgm:pt>
    <dgm:pt modelId="{C2191297-0DD2-4ED3-9BB8-7278F0173AAB}">
      <dgm:prSet phldrT="[Text]"/>
      <dgm:spPr/>
      <dgm:t>
        <a:bodyPr/>
        <a:lstStyle/>
        <a:p>
          <a:r>
            <a:rPr lang="en-US" dirty="0" smtClean="0"/>
            <a:t>Place order in person</a:t>
          </a:r>
          <a:endParaRPr lang="en-US" dirty="0"/>
        </a:p>
      </dgm:t>
    </dgm:pt>
    <dgm:pt modelId="{3FEE83B3-A584-41EC-8F3D-E229808E2D50}" type="parTrans" cxnId="{87B26668-3485-4EE1-9BF6-D148FA5FE0FE}">
      <dgm:prSet/>
      <dgm:spPr/>
      <dgm:t>
        <a:bodyPr/>
        <a:lstStyle/>
        <a:p>
          <a:endParaRPr lang="en-US"/>
        </a:p>
      </dgm:t>
    </dgm:pt>
    <dgm:pt modelId="{885BC759-2DB2-4E85-BE4D-CDA4E17FFB83}" type="sibTrans" cxnId="{87B26668-3485-4EE1-9BF6-D148FA5FE0FE}">
      <dgm:prSet/>
      <dgm:spPr/>
      <dgm:t>
        <a:bodyPr/>
        <a:lstStyle/>
        <a:p>
          <a:endParaRPr lang="en-US"/>
        </a:p>
      </dgm:t>
    </dgm:pt>
    <dgm:pt modelId="{0DBF7518-5246-4AF2-A34D-2394D0DE6F75}">
      <dgm:prSet phldrT="[Text]"/>
      <dgm:spPr/>
      <dgm:t>
        <a:bodyPr/>
        <a:lstStyle/>
        <a:p>
          <a:r>
            <a:rPr lang="en-US" dirty="0" smtClean="0"/>
            <a:t>Phone</a:t>
          </a:r>
          <a:endParaRPr lang="en-US" dirty="0"/>
        </a:p>
      </dgm:t>
    </dgm:pt>
    <dgm:pt modelId="{B4CFFBA8-6611-4DDC-AEC5-F23DA145C499}" type="parTrans" cxnId="{D6218ACC-F642-498D-BF0A-DC146169978F}">
      <dgm:prSet/>
      <dgm:spPr/>
      <dgm:t>
        <a:bodyPr/>
        <a:lstStyle/>
        <a:p>
          <a:endParaRPr lang="en-US"/>
        </a:p>
      </dgm:t>
    </dgm:pt>
    <dgm:pt modelId="{720AF303-2EC2-4E0D-BECB-3F8BBC990240}" type="sibTrans" cxnId="{D6218ACC-F642-498D-BF0A-DC146169978F}">
      <dgm:prSet/>
      <dgm:spPr/>
      <dgm:t>
        <a:bodyPr/>
        <a:lstStyle/>
        <a:p>
          <a:endParaRPr lang="en-US"/>
        </a:p>
      </dgm:t>
    </dgm:pt>
    <dgm:pt modelId="{55049DB8-F2EE-4C44-9DA2-7AC73E4698AF}">
      <dgm:prSet phldrT="[Text]"/>
      <dgm:spPr/>
      <dgm:t>
        <a:bodyPr/>
        <a:lstStyle/>
        <a:p>
          <a:r>
            <a:rPr lang="en-US" dirty="0" smtClean="0"/>
            <a:t>Website Information Only</a:t>
          </a:r>
          <a:endParaRPr lang="en-US" dirty="0"/>
        </a:p>
      </dgm:t>
    </dgm:pt>
    <dgm:pt modelId="{20108D27-2882-4D97-B3BF-ABAA288BBCB4}" type="parTrans" cxnId="{656BDAA3-8EAA-446E-B231-05E5C1B6D2DD}">
      <dgm:prSet/>
      <dgm:spPr/>
      <dgm:t>
        <a:bodyPr/>
        <a:lstStyle/>
        <a:p>
          <a:endParaRPr lang="en-US"/>
        </a:p>
      </dgm:t>
    </dgm:pt>
    <dgm:pt modelId="{31752140-DA3D-477E-A5F0-B26324FAFE24}" type="sibTrans" cxnId="{656BDAA3-8EAA-446E-B231-05E5C1B6D2DD}">
      <dgm:prSet/>
      <dgm:spPr/>
      <dgm:t>
        <a:bodyPr/>
        <a:lstStyle/>
        <a:p>
          <a:endParaRPr lang="en-US"/>
        </a:p>
      </dgm:t>
    </dgm:pt>
    <dgm:pt modelId="{77FEC248-13E3-4C97-BE94-DBCA335EF266}">
      <dgm:prSet phldrT="[Text]"/>
      <dgm:spPr/>
      <dgm:t>
        <a:bodyPr/>
        <a:lstStyle/>
        <a:p>
          <a:r>
            <a:rPr lang="en-US" dirty="0" smtClean="0"/>
            <a:t>Expensive Options</a:t>
          </a:r>
          <a:endParaRPr lang="en-US" dirty="0"/>
        </a:p>
      </dgm:t>
    </dgm:pt>
    <dgm:pt modelId="{BC190B78-9B08-4BDD-8933-AA6D301D8426}" type="parTrans" cxnId="{6535DBA3-46F8-4236-AB2A-699935D8294B}">
      <dgm:prSet/>
      <dgm:spPr/>
      <dgm:t>
        <a:bodyPr/>
        <a:lstStyle/>
        <a:p>
          <a:endParaRPr lang="en-US"/>
        </a:p>
      </dgm:t>
    </dgm:pt>
    <dgm:pt modelId="{9591DDF9-44E6-4F97-9AC8-30AADE80401B}" type="sibTrans" cxnId="{6535DBA3-46F8-4236-AB2A-699935D8294B}">
      <dgm:prSet/>
      <dgm:spPr/>
      <dgm:t>
        <a:bodyPr/>
        <a:lstStyle/>
        <a:p>
          <a:endParaRPr lang="en-US"/>
        </a:p>
      </dgm:t>
    </dgm:pt>
    <dgm:pt modelId="{5B3ED2F6-5D9E-463F-9604-4CBFC85AEF0F}" type="pres">
      <dgm:prSet presAssocID="{A06D556D-0EE6-43EF-8132-B7D38040970F}" presName="Name0" presStyleCnt="0">
        <dgm:presLayoutVars>
          <dgm:dir/>
          <dgm:resizeHandles val="exact"/>
        </dgm:presLayoutVars>
      </dgm:prSet>
      <dgm:spPr/>
      <dgm:t>
        <a:bodyPr/>
        <a:lstStyle/>
        <a:p>
          <a:endParaRPr lang="en-US"/>
        </a:p>
      </dgm:t>
    </dgm:pt>
    <dgm:pt modelId="{AE9F87B3-6D0A-4323-A915-4DEFA29FD217}" type="pres">
      <dgm:prSet presAssocID="{55049DB8-F2EE-4C44-9DA2-7AC73E4698AF}" presName="compNode" presStyleCnt="0"/>
      <dgm:spPr/>
    </dgm:pt>
    <dgm:pt modelId="{69CA94CB-E1B4-4359-B794-CB65C4BED70D}" type="pres">
      <dgm:prSet presAssocID="{55049DB8-F2EE-4C44-9DA2-7AC73E4698AF}" presName="pictRect" presStyleLbl="node1" presStyleIdx="0" presStyleCnt="4" custLinFactNeighborX="-63" custLinFactNeighborY="-1656"/>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5323425-8B94-4339-8D26-C8CC9C2AB5AA}" type="pres">
      <dgm:prSet presAssocID="{55049DB8-F2EE-4C44-9DA2-7AC73E4698AF}" presName="textRect" presStyleLbl="revTx" presStyleIdx="0" presStyleCnt="4">
        <dgm:presLayoutVars>
          <dgm:bulletEnabled val="1"/>
        </dgm:presLayoutVars>
      </dgm:prSet>
      <dgm:spPr/>
      <dgm:t>
        <a:bodyPr/>
        <a:lstStyle/>
        <a:p>
          <a:endParaRPr lang="en-US"/>
        </a:p>
      </dgm:t>
    </dgm:pt>
    <dgm:pt modelId="{5DC4ADD9-D7FB-4ED8-93C5-35A8DFCDEE97}" type="pres">
      <dgm:prSet presAssocID="{31752140-DA3D-477E-A5F0-B26324FAFE24}" presName="sibTrans" presStyleLbl="sibTrans2D1" presStyleIdx="0" presStyleCnt="0"/>
      <dgm:spPr/>
      <dgm:t>
        <a:bodyPr/>
        <a:lstStyle/>
        <a:p>
          <a:endParaRPr lang="en-US"/>
        </a:p>
      </dgm:t>
    </dgm:pt>
    <dgm:pt modelId="{3CE4FCDA-BACA-44E9-95A0-4DE5B078D3B5}" type="pres">
      <dgm:prSet presAssocID="{C2191297-0DD2-4ED3-9BB8-7278F0173AAB}" presName="compNode" presStyleCnt="0"/>
      <dgm:spPr/>
    </dgm:pt>
    <dgm:pt modelId="{86222574-B169-4DB6-892C-F2B9B749D3B3}" type="pres">
      <dgm:prSet presAssocID="{C2191297-0DD2-4ED3-9BB8-7278F0173AAB}"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ED0DE3E-8D49-49D3-BFF1-748046C87212}" type="pres">
      <dgm:prSet presAssocID="{C2191297-0DD2-4ED3-9BB8-7278F0173AAB}" presName="textRect" presStyleLbl="revTx" presStyleIdx="1" presStyleCnt="4">
        <dgm:presLayoutVars>
          <dgm:bulletEnabled val="1"/>
        </dgm:presLayoutVars>
      </dgm:prSet>
      <dgm:spPr/>
      <dgm:t>
        <a:bodyPr/>
        <a:lstStyle/>
        <a:p>
          <a:endParaRPr lang="en-US"/>
        </a:p>
      </dgm:t>
    </dgm:pt>
    <dgm:pt modelId="{CE75C583-3472-409B-939A-84771AF776C9}" type="pres">
      <dgm:prSet presAssocID="{885BC759-2DB2-4E85-BE4D-CDA4E17FFB83}" presName="sibTrans" presStyleLbl="sibTrans2D1" presStyleIdx="0" presStyleCnt="0"/>
      <dgm:spPr/>
      <dgm:t>
        <a:bodyPr/>
        <a:lstStyle/>
        <a:p>
          <a:endParaRPr lang="en-US"/>
        </a:p>
      </dgm:t>
    </dgm:pt>
    <dgm:pt modelId="{D0EEB38F-692C-4947-B714-AD8F986C6533}" type="pres">
      <dgm:prSet presAssocID="{0DBF7518-5246-4AF2-A34D-2394D0DE6F75}" presName="compNode" presStyleCnt="0"/>
      <dgm:spPr/>
    </dgm:pt>
    <dgm:pt modelId="{5E943867-C07B-4F8F-B801-079BDDC537E8}" type="pres">
      <dgm:prSet presAssocID="{0DBF7518-5246-4AF2-A34D-2394D0DE6F75}" presName="pictRect" presStyleLbl="nod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28000" b="-28000"/>
          </a:stretch>
        </a:blipFill>
      </dgm:spPr>
    </dgm:pt>
    <dgm:pt modelId="{7320688E-46BA-4DF3-B72B-0A2CE92675E8}" type="pres">
      <dgm:prSet presAssocID="{0DBF7518-5246-4AF2-A34D-2394D0DE6F75}" presName="textRect" presStyleLbl="revTx" presStyleIdx="2" presStyleCnt="4">
        <dgm:presLayoutVars>
          <dgm:bulletEnabled val="1"/>
        </dgm:presLayoutVars>
      </dgm:prSet>
      <dgm:spPr/>
      <dgm:t>
        <a:bodyPr/>
        <a:lstStyle/>
        <a:p>
          <a:endParaRPr lang="en-US"/>
        </a:p>
      </dgm:t>
    </dgm:pt>
    <dgm:pt modelId="{AF0BC992-64CA-425D-B194-757531157A28}" type="pres">
      <dgm:prSet presAssocID="{720AF303-2EC2-4E0D-BECB-3F8BBC990240}" presName="sibTrans" presStyleLbl="sibTrans2D1" presStyleIdx="0" presStyleCnt="0"/>
      <dgm:spPr/>
      <dgm:t>
        <a:bodyPr/>
        <a:lstStyle/>
        <a:p>
          <a:endParaRPr lang="en-US"/>
        </a:p>
      </dgm:t>
    </dgm:pt>
    <dgm:pt modelId="{42EC6125-ED34-4722-95C9-984AEC220FE5}" type="pres">
      <dgm:prSet presAssocID="{77FEC248-13E3-4C97-BE94-DBCA335EF266}" presName="compNode" presStyleCnt="0"/>
      <dgm:spPr/>
    </dgm:pt>
    <dgm:pt modelId="{A5F11213-3E04-4DF7-B9C9-D9046CF7CBB5}" type="pres">
      <dgm:prSet presAssocID="{77FEC248-13E3-4C97-BE94-DBCA335EF266}" presName="pictRect" presStyleLbl="nod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8000" b="-8000"/>
          </a:stretch>
        </a:blipFill>
      </dgm:spPr>
    </dgm:pt>
    <dgm:pt modelId="{479841B8-BEB5-4267-B65A-FA7D59AD46B2}" type="pres">
      <dgm:prSet presAssocID="{77FEC248-13E3-4C97-BE94-DBCA335EF266}" presName="textRect" presStyleLbl="revTx" presStyleIdx="3" presStyleCnt="4">
        <dgm:presLayoutVars>
          <dgm:bulletEnabled val="1"/>
        </dgm:presLayoutVars>
      </dgm:prSet>
      <dgm:spPr/>
      <dgm:t>
        <a:bodyPr/>
        <a:lstStyle/>
        <a:p>
          <a:endParaRPr lang="en-US"/>
        </a:p>
      </dgm:t>
    </dgm:pt>
  </dgm:ptLst>
  <dgm:cxnLst>
    <dgm:cxn modelId="{983D53EE-E5A7-44B9-A4F4-9B6C253E8947}" type="presOf" srcId="{0DBF7518-5246-4AF2-A34D-2394D0DE6F75}" destId="{7320688E-46BA-4DF3-B72B-0A2CE92675E8}" srcOrd="0" destOrd="0" presId="urn:microsoft.com/office/officeart/2005/8/layout/pList1"/>
    <dgm:cxn modelId="{87B26668-3485-4EE1-9BF6-D148FA5FE0FE}" srcId="{A06D556D-0EE6-43EF-8132-B7D38040970F}" destId="{C2191297-0DD2-4ED3-9BB8-7278F0173AAB}" srcOrd="1" destOrd="0" parTransId="{3FEE83B3-A584-41EC-8F3D-E229808E2D50}" sibTransId="{885BC759-2DB2-4E85-BE4D-CDA4E17FFB83}"/>
    <dgm:cxn modelId="{03CEAE71-F5CE-4CBD-AFF2-6484042A3856}" type="presOf" srcId="{C2191297-0DD2-4ED3-9BB8-7278F0173AAB}" destId="{1ED0DE3E-8D49-49D3-BFF1-748046C87212}" srcOrd="0" destOrd="0" presId="urn:microsoft.com/office/officeart/2005/8/layout/pList1"/>
    <dgm:cxn modelId="{A5A43C40-1DE6-4CD4-B60B-D0709EDA1AAE}" type="presOf" srcId="{720AF303-2EC2-4E0D-BECB-3F8BBC990240}" destId="{AF0BC992-64CA-425D-B194-757531157A28}" srcOrd="0" destOrd="0" presId="urn:microsoft.com/office/officeart/2005/8/layout/pList1"/>
    <dgm:cxn modelId="{5E2A3FFE-7CBA-4532-B59F-1F62DCFD16EB}" type="presOf" srcId="{55049DB8-F2EE-4C44-9DA2-7AC73E4698AF}" destId="{75323425-8B94-4339-8D26-C8CC9C2AB5AA}" srcOrd="0" destOrd="0" presId="urn:microsoft.com/office/officeart/2005/8/layout/pList1"/>
    <dgm:cxn modelId="{197DA07C-871E-4ABE-99B7-9172348342B4}" type="presOf" srcId="{31752140-DA3D-477E-A5F0-B26324FAFE24}" destId="{5DC4ADD9-D7FB-4ED8-93C5-35A8DFCDEE97}" srcOrd="0" destOrd="0" presId="urn:microsoft.com/office/officeart/2005/8/layout/pList1"/>
    <dgm:cxn modelId="{925E9247-E30F-4A79-8694-2969D88C766B}" type="presOf" srcId="{A06D556D-0EE6-43EF-8132-B7D38040970F}" destId="{5B3ED2F6-5D9E-463F-9604-4CBFC85AEF0F}" srcOrd="0" destOrd="0" presId="urn:microsoft.com/office/officeart/2005/8/layout/pList1"/>
    <dgm:cxn modelId="{AFAFCDBB-A894-4FC1-AA74-0D634E3F08CF}" type="presOf" srcId="{885BC759-2DB2-4E85-BE4D-CDA4E17FFB83}" destId="{CE75C583-3472-409B-939A-84771AF776C9}" srcOrd="0" destOrd="0" presId="urn:microsoft.com/office/officeart/2005/8/layout/pList1"/>
    <dgm:cxn modelId="{D6218ACC-F642-498D-BF0A-DC146169978F}" srcId="{A06D556D-0EE6-43EF-8132-B7D38040970F}" destId="{0DBF7518-5246-4AF2-A34D-2394D0DE6F75}" srcOrd="2" destOrd="0" parTransId="{B4CFFBA8-6611-4DDC-AEC5-F23DA145C499}" sibTransId="{720AF303-2EC2-4E0D-BECB-3F8BBC990240}"/>
    <dgm:cxn modelId="{6105EA33-FC0E-45CB-9086-A3892ADCD2F7}" type="presOf" srcId="{77FEC248-13E3-4C97-BE94-DBCA335EF266}" destId="{479841B8-BEB5-4267-B65A-FA7D59AD46B2}" srcOrd="0" destOrd="0" presId="urn:microsoft.com/office/officeart/2005/8/layout/pList1"/>
    <dgm:cxn modelId="{6535DBA3-46F8-4236-AB2A-699935D8294B}" srcId="{A06D556D-0EE6-43EF-8132-B7D38040970F}" destId="{77FEC248-13E3-4C97-BE94-DBCA335EF266}" srcOrd="3" destOrd="0" parTransId="{BC190B78-9B08-4BDD-8933-AA6D301D8426}" sibTransId="{9591DDF9-44E6-4F97-9AC8-30AADE80401B}"/>
    <dgm:cxn modelId="{656BDAA3-8EAA-446E-B231-05E5C1B6D2DD}" srcId="{A06D556D-0EE6-43EF-8132-B7D38040970F}" destId="{55049DB8-F2EE-4C44-9DA2-7AC73E4698AF}" srcOrd="0" destOrd="0" parTransId="{20108D27-2882-4D97-B3BF-ABAA288BBCB4}" sibTransId="{31752140-DA3D-477E-A5F0-B26324FAFE24}"/>
    <dgm:cxn modelId="{5FF6FDAA-4009-4FA3-8744-7D029F3DA0A1}" type="presParOf" srcId="{5B3ED2F6-5D9E-463F-9604-4CBFC85AEF0F}" destId="{AE9F87B3-6D0A-4323-A915-4DEFA29FD217}" srcOrd="0" destOrd="0" presId="urn:microsoft.com/office/officeart/2005/8/layout/pList1"/>
    <dgm:cxn modelId="{C482D101-23DC-493D-8053-B60DF6D29E7C}" type="presParOf" srcId="{AE9F87B3-6D0A-4323-A915-4DEFA29FD217}" destId="{69CA94CB-E1B4-4359-B794-CB65C4BED70D}" srcOrd="0" destOrd="0" presId="urn:microsoft.com/office/officeart/2005/8/layout/pList1"/>
    <dgm:cxn modelId="{757E0BD3-BF58-411B-AFBD-5AE738F52538}" type="presParOf" srcId="{AE9F87B3-6D0A-4323-A915-4DEFA29FD217}" destId="{75323425-8B94-4339-8D26-C8CC9C2AB5AA}" srcOrd="1" destOrd="0" presId="urn:microsoft.com/office/officeart/2005/8/layout/pList1"/>
    <dgm:cxn modelId="{367A802F-46D8-4896-AB94-A9C96F1F2C21}" type="presParOf" srcId="{5B3ED2F6-5D9E-463F-9604-4CBFC85AEF0F}" destId="{5DC4ADD9-D7FB-4ED8-93C5-35A8DFCDEE97}" srcOrd="1" destOrd="0" presId="urn:microsoft.com/office/officeart/2005/8/layout/pList1"/>
    <dgm:cxn modelId="{C8A43CF7-B3F7-4E38-8918-71999E3B3841}" type="presParOf" srcId="{5B3ED2F6-5D9E-463F-9604-4CBFC85AEF0F}" destId="{3CE4FCDA-BACA-44E9-95A0-4DE5B078D3B5}" srcOrd="2" destOrd="0" presId="urn:microsoft.com/office/officeart/2005/8/layout/pList1"/>
    <dgm:cxn modelId="{09F47C85-EA6D-461E-88EB-B7969AA3CCF2}" type="presParOf" srcId="{3CE4FCDA-BACA-44E9-95A0-4DE5B078D3B5}" destId="{86222574-B169-4DB6-892C-F2B9B749D3B3}" srcOrd="0" destOrd="0" presId="urn:microsoft.com/office/officeart/2005/8/layout/pList1"/>
    <dgm:cxn modelId="{38BB1FD0-E098-4C0C-AC11-D0D06002DAC2}" type="presParOf" srcId="{3CE4FCDA-BACA-44E9-95A0-4DE5B078D3B5}" destId="{1ED0DE3E-8D49-49D3-BFF1-748046C87212}" srcOrd="1" destOrd="0" presId="urn:microsoft.com/office/officeart/2005/8/layout/pList1"/>
    <dgm:cxn modelId="{9F094B0B-C6AA-49A9-BCD2-1E341D1F7606}" type="presParOf" srcId="{5B3ED2F6-5D9E-463F-9604-4CBFC85AEF0F}" destId="{CE75C583-3472-409B-939A-84771AF776C9}" srcOrd="3" destOrd="0" presId="urn:microsoft.com/office/officeart/2005/8/layout/pList1"/>
    <dgm:cxn modelId="{CDD0B219-7B71-40CB-8AD8-C4FB3F6B76DD}" type="presParOf" srcId="{5B3ED2F6-5D9E-463F-9604-4CBFC85AEF0F}" destId="{D0EEB38F-692C-4947-B714-AD8F986C6533}" srcOrd="4" destOrd="0" presId="urn:microsoft.com/office/officeart/2005/8/layout/pList1"/>
    <dgm:cxn modelId="{9CC966B4-E98B-4755-B2ED-BC9BF68E9B17}" type="presParOf" srcId="{D0EEB38F-692C-4947-B714-AD8F986C6533}" destId="{5E943867-C07B-4F8F-B801-079BDDC537E8}" srcOrd="0" destOrd="0" presId="urn:microsoft.com/office/officeart/2005/8/layout/pList1"/>
    <dgm:cxn modelId="{C1CBA3EE-19FE-4CFE-8D5B-6535F4DBE460}" type="presParOf" srcId="{D0EEB38F-692C-4947-B714-AD8F986C6533}" destId="{7320688E-46BA-4DF3-B72B-0A2CE92675E8}" srcOrd="1" destOrd="0" presId="urn:microsoft.com/office/officeart/2005/8/layout/pList1"/>
    <dgm:cxn modelId="{BBA1D3AA-48BC-4C54-9566-4F51A5C4106F}" type="presParOf" srcId="{5B3ED2F6-5D9E-463F-9604-4CBFC85AEF0F}" destId="{AF0BC992-64CA-425D-B194-757531157A28}" srcOrd="5" destOrd="0" presId="urn:microsoft.com/office/officeart/2005/8/layout/pList1"/>
    <dgm:cxn modelId="{7018A9A1-7C2E-48E6-B750-F44C700A78D2}" type="presParOf" srcId="{5B3ED2F6-5D9E-463F-9604-4CBFC85AEF0F}" destId="{42EC6125-ED34-4722-95C9-984AEC220FE5}" srcOrd="6" destOrd="0" presId="urn:microsoft.com/office/officeart/2005/8/layout/pList1"/>
    <dgm:cxn modelId="{E2563353-8F06-4797-AE16-BF198E280311}" type="presParOf" srcId="{42EC6125-ED34-4722-95C9-984AEC220FE5}" destId="{A5F11213-3E04-4DF7-B9C9-D9046CF7CBB5}" srcOrd="0" destOrd="0" presId="urn:microsoft.com/office/officeart/2005/8/layout/pList1"/>
    <dgm:cxn modelId="{6B1BEFE1-FB74-41B4-81DF-4DAE5D2A47A6}" type="presParOf" srcId="{42EC6125-ED34-4722-95C9-984AEC220FE5}" destId="{479841B8-BEB5-4267-B65A-FA7D59AD46B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C0018-9565-4033-8CA2-E04C893C9359}"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4F98E5A3-6060-402C-91F1-023404F04445}">
      <dgm:prSet phldrT="[Text]"/>
      <dgm:spPr/>
      <dgm:t>
        <a:bodyPr/>
        <a:lstStyle/>
        <a:p>
          <a:r>
            <a:rPr lang="en-US" dirty="0" smtClean="0"/>
            <a:t>Build restaurant brand</a:t>
          </a:r>
          <a:endParaRPr lang="en-US" dirty="0"/>
        </a:p>
      </dgm:t>
    </dgm:pt>
    <dgm:pt modelId="{A14BB3BB-8562-4B69-ACD9-2B69739CCD3F}" type="parTrans" cxnId="{8EACF359-84AF-4A2C-AFA2-16E25261CAAD}">
      <dgm:prSet/>
      <dgm:spPr/>
      <dgm:t>
        <a:bodyPr/>
        <a:lstStyle/>
        <a:p>
          <a:endParaRPr lang="en-US"/>
        </a:p>
      </dgm:t>
    </dgm:pt>
    <dgm:pt modelId="{2C367FEC-F06E-417C-BA39-0DDFEE0564A6}" type="sibTrans" cxnId="{8EACF359-84AF-4A2C-AFA2-16E25261CAAD}">
      <dgm:prSet/>
      <dgm:spPr/>
      <dgm:t>
        <a:bodyPr/>
        <a:lstStyle/>
        <a:p>
          <a:endParaRPr lang="en-US"/>
        </a:p>
      </dgm:t>
    </dgm:pt>
    <dgm:pt modelId="{31DE6B89-A750-4C55-AE51-07865F2B5989}">
      <dgm:prSet phldrT="[Text]"/>
      <dgm:spPr/>
      <dgm:t>
        <a:bodyPr/>
        <a:lstStyle/>
        <a:p>
          <a:r>
            <a:rPr lang="en-US" dirty="0" smtClean="0"/>
            <a:t>Low cost</a:t>
          </a:r>
          <a:endParaRPr lang="en-US" dirty="0"/>
        </a:p>
      </dgm:t>
    </dgm:pt>
    <dgm:pt modelId="{AE81501D-A2E7-4E90-A0F2-1800D2AFA388}" type="parTrans" cxnId="{D6EBD830-A953-4DD3-ADCD-B683A4F68A51}">
      <dgm:prSet/>
      <dgm:spPr/>
      <dgm:t>
        <a:bodyPr/>
        <a:lstStyle/>
        <a:p>
          <a:endParaRPr lang="en-US"/>
        </a:p>
      </dgm:t>
    </dgm:pt>
    <dgm:pt modelId="{F08D21B9-A78C-46D8-9883-928DD7AE9C95}" type="sibTrans" cxnId="{D6EBD830-A953-4DD3-ADCD-B683A4F68A51}">
      <dgm:prSet/>
      <dgm:spPr/>
      <dgm:t>
        <a:bodyPr/>
        <a:lstStyle/>
        <a:p>
          <a:endParaRPr lang="en-US"/>
        </a:p>
      </dgm:t>
    </dgm:pt>
    <dgm:pt modelId="{EDD0387E-78CC-4308-8296-FDB0AF44C837}">
      <dgm:prSet phldrT="[Text]"/>
      <dgm:spPr/>
      <dgm:t>
        <a:bodyPr/>
        <a:lstStyle/>
        <a:p>
          <a:r>
            <a:rPr lang="en-US" dirty="0" smtClean="0"/>
            <a:t>Fully managed</a:t>
          </a:r>
          <a:endParaRPr lang="en-US" dirty="0"/>
        </a:p>
      </dgm:t>
    </dgm:pt>
    <dgm:pt modelId="{BB614C61-81BD-4A74-8356-2D284B5CBA61}" type="parTrans" cxnId="{FB59D5D3-1B88-40F1-905D-5CFEF75E99DC}">
      <dgm:prSet/>
      <dgm:spPr/>
      <dgm:t>
        <a:bodyPr/>
        <a:lstStyle/>
        <a:p>
          <a:endParaRPr lang="en-US"/>
        </a:p>
      </dgm:t>
    </dgm:pt>
    <dgm:pt modelId="{DB53983E-CF59-47CF-9B7B-070A9F913D65}" type="sibTrans" cxnId="{FB59D5D3-1B88-40F1-905D-5CFEF75E99DC}">
      <dgm:prSet/>
      <dgm:spPr/>
      <dgm:t>
        <a:bodyPr/>
        <a:lstStyle/>
        <a:p>
          <a:endParaRPr lang="en-US"/>
        </a:p>
      </dgm:t>
    </dgm:pt>
    <dgm:pt modelId="{BD08824C-2EE8-46FD-B50A-99DB16CD1DA4}" type="pres">
      <dgm:prSet presAssocID="{CACC0018-9565-4033-8CA2-E04C893C9359}" presName="Name0" presStyleCnt="0">
        <dgm:presLayoutVars>
          <dgm:dir/>
          <dgm:resizeHandles val="exact"/>
        </dgm:presLayoutVars>
      </dgm:prSet>
      <dgm:spPr/>
      <dgm:t>
        <a:bodyPr/>
        <a:lstStyle/>
        <a:p>
          <a:endParaRPr lang="en-US"/>
        </a:p>
      </dgm:t>
    </dgm:pt>
    <dgm:pt modelId="{6EE5FFCD-E605-4ECE-AF92-7F06D452BBEB}" type="pres">
      <dgm:prSet presAssocID="{4F98E5A3-6060-402C-91F1-023404F04445}" presName="compNode" presStyleCnt="0"/>
      <dgm:spPr/>
    </dgm:pt>
    <dgm:pt modelId="{02B5EFE2-5F73-4FB9-AD22-5F6AC16282A9}" type="pres">
      <dgm:prSet presAssocID="{4F98E5A3-6060-402C-91F1-023404F04445}" presName="pict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4000" b="-4000"/>
          </a:stretch>
        </a:blipFill>
      </dgm:spPr>
    </dgm:pt>
    <dgm:pt modelId="{EBADCD85-418A-43A7-9799-6D12BB67CC09}" type="pres">
      <dgm:prSet presAssocID="{4F98E5A3-6060-402C-91F1-023404F04445}" presName="textRect" presStyleLbl="revTx" presStyleIdx="0" presStyleCnt="3">
        <dgm:presLayoutVars>
          <dgm:bulletEnabled val="1"/>
        </dgm:presLayoutVars>
      </dgm:prSet>
      <dgm:spPr/>
      <dgm:t>
        <a:bodyPr/>
        <a:lstStyle/>
        <a:p>
          <a:endParaRPr lang="en-US"/>
        </a:p>
      </dgm:t>
    </dgm:pt>
    <dgm:pt modelId="{2F191721-C1E7-4CA2-A507-904D943FA78C}" type="pres">
      <dgm:prSet presAssocID="{2C367FEC-F06E-417C-BA39-0DDFEE0564A6}" presName="sibTrans" presStyleLbl="sibTrans2D1" presStyleIdx="0" presStyleCnt="0"/>
      <dgm:spPr/>
      <dgm:t>
        <a:bodyPr/>
        <a:lstStyle/>
        <a:p>
          <a:endParaRPr lang="en-US"/>
        </a:p>
      </dgm:t>
    </dgm:pt>
    <dgm:pt modelId="{7C35FEED-1BE9-4EBD-851E-9512DEA18A2C}" type="pres">
      <dgm:prSet presAssocID="{31DE6B89-A750-4C55-AE51-07865F2B5989}" presName="compNode" presStyleCnt="0"/>
      <dgm:spPr/>
    </dgm:pt>
    <dgm:pt modelId="{700E5F18-EB7A-407D-B90A-D840A23807A5}" type="pres">
      <dgm:prSet presAssocID="{31DE6B89-A750-4C55-AE51-07865F2B5989}" presName="pictRect" presStyleLbl="nod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22000" b="-22000"/>
          </a:stretch>
        </a:blipFill>
      </dgm:spPr>
    </dgm:pt>
    <dgm:pt modelId="{CEAA9F04-7F0E-4F1D-904F-B62939DF3079}" type="pres">
      <dgm:prSet presAssocID="{31DE6B89-A750-4C55-AE51-07865F2B5989}" presName="textRect" presStyleLbl="revTx" presStyleIdx="1" presStyleCnt="3">
        <dgm:presLayoutVars>
          <dgm:bulletEnabled val="1"/>
        </dgm:presLayoutVars>
      </dgm:prSet>
      <dgm:spPr/>
      <dgm:t>
        <a:bodyPr/>
        <a:lstStyle/>
        <a:p>
          <a:endParaRPr lang="en-US"/>
        </a:p>
      </dgm:t>
    </dgm:pt>
    <dgm:pt modelId="{A585E120-54C4-4378-BAE9-81D1E191291F}" type="pres">
      <dgm:prSet presAssocID="{F08D21B9-A78C-46D8-9883-928DD7AE9C95}" presName="sibTrans" presStyleLbl="sibTrans2D1" presStyleIdx="0" presStyleCnt="0"/>
      <dgm:spPr/>
      <dgm:t>
        <a:bodyPr/>
        <a:lstStyle/>
        <a:p>
          <a:endParaRPr lang="en-US"/>
        </a:p>
      </dgm:t>
    </dgm:pt>
    <dgm:pt modelId="{4218A492-2F8B-44DB-8AAC-1B0A0D03723C}" type="pres">
      <dgm:prSet presAssocID="{EDD0387E-78CC-4308-8296-FDB0AF44C837}" presName="compNode" presStyleCnt="0"/>
      <dgm:spPr/>
    </dgm:pt>
    <dgm:pt modelId="{8A283B11-5E04-4DA5-8AD2-A7F94C994EC2}" type="pres">
      <dgm:prSet presAssocID="{EDD0387E-78CC-4308-8296-FDB0AF44C837}" presName="pictRect" presStyleLbl="nod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22000" b="-22000"/>
          </a:stretch>
        </a:blipFill>
      </dgm:spPr>
    </dgm:pt>
    <dgm:pt modelId="{51E39D6C-002F-4379-88A8-0E9EC89BAD2D}" type="pres">
      <dgm:prSet presAssocID="{EDD0387E-78CC-4308-8296-FDB0AF44C837}" presName="textRect" presStyleLbl="revTx" presStyleIdx="2" presStyleCnt="3">
        <dgm:presLayoutVars>
          <dgm:bulletEnabled val="1"/>
        </dgm:presLayoutVars>
      </dgm:prSet>
      <dgm:spPr/>
      <dgm:t>
        <a:bodyPr/>
        <a:lstStyle/>
        <a:p>
          <a:endParaRPr lang="en-US"/>
        </a:p>
      </dgm:t>
    </dgm:pt>
  </dgm:ptLst>
  <dgm:cxnLst>
    <dgm:cxn modelId="{68A6357E-15D2-4924-9F64-BFFEC3A93E63}" type="presOf" srcId="{2C367FEC-F06E-417C-BA39-0DDFEE0564A6}" destId="{2F191721-C1E7-4CA2-A507-904D943FA78C}" srcOrd="0" destOrd="0" presId="urn:microsoft.com/office/officeart/2005/8/layout/pList1"/>
    <dgm:cxn modelId="{0AD2CD4F-61F3-4021-96FC-81CC8DD98D15}" type="presOf" srcId="{31DE6B89-A750-4C55-AE51-07865F2B5989}" destId="{CEAA9F04-7F0E-4F1D-904F-B62939DF3079}" srcOrd="0" destOrd="0" presId="urn:microsoft.com/office/officeart/2005/8/layout/pList1"/>
    <dgm:cxn modelId="{8EACF359-84AF-4A2C-AFA2-16E25261CAAD}" srcId="{CACC0018-9565-4033-8CA2-E04C893C9359}" destId="{4F98E5A3-6060-402C-91F1-023404F04445}" srcOrd="0" destOrd="0" parTransId="{A14BB3BB-8562-4B69-ACD9-2B69739CCD3F}" sibTransId="{2C367FEC-F06E-417C-BA39-0DDFEE0564A6}"/>
    <dgm:cxn modelId="{E9731505-E481-4D35-BAB4-73564F4EA97B}" type="presOf" srcId="{4F98E5A3-6060-402C-91F1-023404F04445}" destId="{EBADCD85-418A-43A7-9799-6D12BB67CC09}" srcOrd="0" destOrd="0" presId="urn:microsoft.com/office/officeart/2005/8/layout/pList1"/>
    <dgm:cxn modelId="{FB59D5D3-1B88-40F1-905D-5CFEF75E99DC}" srcId="{CACC0018-9565-4033-8CA2-E04C893C9359}" destId="{EDD0387E-78CC-4308-8296-FDB0AF44C837}" srcOrd="2" destOrd="0" parTransId="{BB614C61-81BD-4A74-8356-2D284B5CBA61}" sibTransId="{DB53983E-CF59-47CF-9B7B-070A9F913D65}"/>
    <dgm:cxn modelId="{D6EBD830-A953-4DD3-ADCD-B683A4F68A51}" srcId="{CACC0018-9565-4033-8CA2-E04C893C9359}" destId="{31DE6B89-A750-4C55-AE51-07865F2B5989}" srcOrd="1" destOrd="0" parTransId="{AE81501D-A2E7-4E90-A0F2-1800D2AFA388}" sibTransId="{F08D21B9-A78C-46D8-9883-928DD7AE9C95}"/>
    <dgm:cxn modelId="{15B3C1B1-3002-4869-853A-8F5CFD1B5719}" type="presOf" srcId="{EDD0387E-78CC-4308-8296-FDB0AF44C837}" destId="{51E39D6C-002F-4379-88A8-0E9EC89BAD2D}" srcOrd="0" destOrd="0" presId="urn:microsoft.com/office/officeart/2005/8/layout/pList1"/>
    <dgm:cxn modelId="{77CF7875-F469-4B22-BA6D-A435886A3509}" type="presOf" srcId="{F08D21B9-A78C-46D8-9883-928DD7AE9C95}" destId="{A585E120-54C4-4378-BAE9-81D1E191291F}" srcOrd="0" destOrd="0" presId="urn:microsoft.com/office/officeart/2005/8/layout/pList1"/>
    <dgm:cxn modelId="{BBD8C344-149F-4F63-98B0-FE21D35297AC}" type="presOf" srcId="{CACC0018-9565-4033-8CA2-E04C893C9359}" destId="{BD08824C-2EE8-46FD-B50A-99DB16CD1DA4}" srcOrd="0" destOrd="0" presId="urn:microsoft.com/office/officeart/2005/8/layout/pList1"/>
    <dgm:cxn modelId="{0478E6AC-29D0-4F4C-A08C-6B66690DB543}" type="presParOf" srcId="{BD08824C-2EE8-46FD-B50A-99DB16CD1DA4}" destId="{6EE5FFCD-E605-4ECE-AF92-7F06D452BBEB}" srcOrd="0" destOrd="0" presId="urn:microsoft.com/office/officeart/2005/8/layout/pList1"/>
    <dgm:cxn modelId="{BFC11537-B063-4A35-8299-8154750E130C}" type="presParOf" srcId="{6EE5FFCD-E605-4ECE-AF92-7F06D452BBEB}" destId="{02B5EFE2-5F73-4FB9-AD22-5F6AC16282A9}" srcOrd="0" destOrd="0" presId="urn:microsoft.com/office/officeart/2005/8/layout/pList1"/>
    <dgm:cxn modelId="{FF532ABC-B14B-407F-B7C0-CCAA9DAE639B}" type="presParOf" srcId="{6EE5FFCD-E605-4ECE-AF92-7F06D452BBEB}" destId="{EBADCD85-418A-43A7-9799-6D12BB67CC09}" srcOrd="1" destOrd="0" presId="urn:microsoft.com/office/officeart/2005/8/layout/pList1"/>
    <dgm:cxn modelId="{910EB84E-3F98-4C53-A51C-16D9C7760959}" type="presParOf" srcId="{BD08824C-2EE8-46FD-B50A-99DB16CD1DA4}" destId="{2F191721-C1E7-4CA2-A507-904D943FA78C}" srcOrd="1" destOrd="0" presId="urn:microsoft.com/office/officeart/2005/8/layout/pList1"/>
    <dgm:cxn modelId="{BAADFA4D-E309-442B-B0E9-6DFF5E7DDD49}" type="presParOf" srcId="{BD08824C-2EE8-46FD-B50A-99DB16CD1DA4}" destId="{7C35FEED-1BE9-4EBD-851E-9512DEA18A2C}" srcOrd="2" destOrd="0" presId="urn:microsoft.com/office/officeart/2005/8/layout/pList1"/>
    <dgm:cxn modelId="{DE754709-CD27-4DB0-93D9-562EB70AE0C5}" type="presParOf" srcId="{7C35FEED-1BE9-4EBD-851E-9512DEA18A2C}" destId="{700E5F18-EB7A-407D-B90A-D840A23807A5}" srcOrd="0" destOrd="0" presId="urn:microsoft.com/office/officeart/2005/8/layout/pList1"/>
    <dgm:cxn modelId="{396F1839-C4A1-40C5-B370-A50C91E6AE61}" type="presParOf" srcId="{7C35FEED-1BE9-4EBD-851E-9512DEA18A2C}" destId="{CEAA9F04-7F0E-4F1D-904F-B62939DF3079}" srcOrd="1" destOrd="0" presId="urn:microsoft.com/office/officeart/2005/8/layout/pList1"/>
    <dgm:cxn modelId="{CAB36D1F-6BA9-4FC1-9E9E-64E0EC2E2507}" type="presParOf" srcId="{BD08824C-2EE8-46FD-B50A-99DB16CD1DA4}" destId="{A585E120-54C4-4378-BAE9-81D1E191291F}" srcOrd="3" destOrd="0" presId="urn:microsoft.com/office/officeart/2005/8/layout/pList1"/>
    <dgm:cxn modelId="{9874AEBB-18A4-463A-84D0-784EFECC1033}" type="presParOf" srcId="{BD08824C-2EE8-46FD-B50A-99DB16CD1DA4}" destId="{4218A492-2F8B-44DB-8AAC-1B0A0D03723C}" srcOrd="4" destOrd="0" presId="urn:microsoft.com/office/officeart/2005/8/layout/pList1"/>
    <dgm:cxn modelId="{04DC31E8-A416-41A1-896A-CBFD3ABC1FF3}" type="presParOf" srcId="{4218A492-2F8B-44DB-8AAC-1B0A0D03723C}" destId="{8A283B11-5E04-4DA5-8AD2-A7F94C994EC2}" srcOrd="0" destOrd="0" presId="urn:microsoft.com/office/officeart/2005/8/layout/pList1"/>
    <dgm:cxn modelId="{C6CB866D-422F-40E5-9826-8AE9C23922AE}" type="presParOf" srcId="{4218A492-2F8B-44DB-8AAC-1B0A0D03723C}" destId="{51E39D6C-002F-4379-88A8-0E9EC89BAD2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B283F-24B0-4C46-A5FF-3CEDBC1F5528}" type="doc">
      <dgm:prSet loTypeId="urn:microsoft.com/office/officeart/2005/8/layout/target2" loCatId="relationship" qsTypeId="urn:microsoft.com/office/officeart/2005/8/quickstyle/simple3" qsCatId="simple" csTypeId="urn:microsoft.com/office/officeart/2005/8/colors/accent1_2" csCatId="accent1" phldr="1"/>
      <dgm:spPr/>
      <dgm:t>
        <a:bodyPr/>
        <a:lstStyle/>
        <a:p>
          <a:endParaRPr lang="en-US"/>
        </a:p>
      </dgm:t>
    </dgm:pt>
    <dgm:pt modelId="{A2548787-4B5C-4620-826E-F6BD9088C61F}">
      <dgm:prSet phldrT="[Text]"/>
      <dgm:spPr>
        <a:xfrm>
          <a:off x="0" y="0"/>
          <a:ext cx="8128000" cy="5418667"/>
        </a:xfrm>
      </dgm:spPr>
      <dgm:t>
        <a:bodyPr/>
        <a:lstStyle/>
        <a:p>
          <a:r>
            <a:rPr lang="en-US" dirty="0" smtClean="0">
              <a:latin typeface="Calibri"/>
              <a:ea typeface="+mn-ea"/>
              <a:cs typeface="+mn-cs"/>
            </a:rPr>
            <a:t>Presentation Tier</a:t>
          </a:r>
          <a:endParaRPr lang="en-US" dirty="0">
            <a:latin typeface="Calibri"/>
            <a:ea typeface="+mn-ea"/>
            <a:cs typeface="+mn-cs"/>
          </a:endParaRPr>
        </a:p>
      </dgm:t>
    </dgm:pt>
    <dgm:pt modelId="{37E20551-D806-40C5-9DD6-B4245007B7B9}" type="parTrans" cxnId="{C9227430-3B83-44D7-AD26-717697B0BA24}">
      <dgm:prSet/>
      <dgm:spPr/>
      <dgm:t>
        <a:bodyPr/>
        <a:lstStyle/>
        <a:p>
          <a:endParaRPr lang="en-US"/>
        </a:p>
      </dgm:t>
    </dgm:pt>
    <dgm:pt modelId="{DC93A268-FA15-4B29-A689-1CBFC600E95B}" type="sibTrans" cxnId="{C9227430-3B83-44D7-AD26-717697B0BA24}">
      <dgm:prSet/>
      <dgm:spPr/>
      <dgm:t>
        <a:bodyPr/>
        <a:lstStyle/>
        <a:p>
          <a:endParaRPr lang="en-US"/>
        </a:p>
      </dgm:t>
    </dgm:pt>
    <dgm:pt modelId="{CBA67461-0A6A-4ACA-B617-4BBBF5FA8DB8}">
      <dgm:prSet phldrT="[Text]" custT="1"/>
      <dgm:spPr>
        <a:xfrm>
          <a:off x="203200" y="1354666"/>
          <a:ext cx="1219200" cy="1865048"/>
        </a:xfrm>
      </dgm:spPr>
      <dgm:t>
        <a:bodyPr/>
        <a:lstStyle/>
        <a:p>
          <a:r>
            <a:rPr lang="en-US" sz="1400" dirty="0" smtClean="0">
              <a:latin typeface="Calibri"/>
              <a:ea typeface="+mn-ea"/>
              <a:cs typeface="+mn-cs"/>
            </a:rPr>
            <a:t>Ordering</a:t>
          </a:r>
          <a:endParaRPr lang="en-US" sz="1400" dirty="0">
            <a:latin typeface="Calibri"/>
            <a:ea typeface="+mn-ea"/>
            <a:cs typeface="+mn-cs"/>
          </a:endParaRPr>
        </a:p>
      </dgm:t>
    </dgm:pt>
    <dgm:pt modelId="{97734035-AE91-4826-9ED2-89CE8FE5B0B8}" type="parTrans" cxnId="{FB0731E0-E244-4F9B-A929-FB66F57762E7}">
      <dgm:prSet/>
      <dgm:spPr/>
      <dgm:t>
        <a:bodyPr/>
        <a:lstStyle/>
        <a:p>
          <a:endParaRPr lang="en-US"/>
        </a:p>
      </dgm:t>
    </dgm:pt>
    <dgm:pt modelId="{0073B99B-0C34-4EBE-8658-90725FE9EEC2}" type="sibTrans" cxnId="{FB0731E0-E244-4F9B-A929-FB66F57762E7}">
      <dgm:prSet/>
      <dgm:spPr/>
      <dgm:t>
        <a:bodyPr/>
        <a:lstStyle/>
        <a:p>
          <a:endParaRPr lang="en-US"/>
        </a:p>
      </dgm:t>
    </dgm:pt>
    <dgm:pt modelId="{A32229AC-6970-49D8-9295-11A6095B2486}">
      <dgm:prSet phldrT="[Text]" custT="1"/>
      <dgm:spPr>
        <a:xfrm>
          <a:off x="203200" y="3279662"/>
          <a:ext cx="1219200" cy="1865048"/>
        </a:xfrm>
      </dgm:spPr>
      <dgm:t>
        <a:bodyPr/>
        <a:lstStyle/>
        <a:p>
          <a:r>
            <a:rPr lang="en-US" sz="1400" dirty="0" smtClean="0">
              <a:latin typeface="Calibri"/>
              <a:ea typeface="+mn-ea"/>
              <a:cs typeface="+mn-cs"/>
            </a:rPr>
            <a:t>Order Processing</a:t>
          </a:r>
          <a:endParaRPr lang="en-US" sz="1400" dirty="0">
            <a:latin typeface="Calibri"/>
            <a:ea typeface="+mn-ea"/>
            <a:cs typeface="+mn-cs"/>
          </a:endParaRPr>
        </a:p>
      </dgm:t>
    </dgm:pt>
    <dgm:pt modelId="{EFB4A527-1474-4814-A52D-BC19DC2BD817}" type="parTrans" cxnId="{C9C37C81-AA60-4D1B-8E2A-9FB2B4DF6713}">
      <dgm:prSet/>
      <dgm:spPr/>
      <dgm:t>
        <a:bodyPr/>
        <a:lstStyle/>
        <a:p>
          <a:endParaRPr lang="en-US"/>
        </a:p>
      </dgm:t>
    </dgm:pt>
    <dgm:pt modelId="{0A5EB6E5-2A13-4786-AD88-55C583EFE8AA}" type="sibTrans" cxnId="{C9C37C81-AA60-4D1B-8E2A-9FB2B4DF6713}">
      <dgm:prSet/>
      <dgm:spPr/>
      <dgm:t>
        <a:bodyPr/>
        <a:lstStyle/>
        <a:p>
          <a:endParaRPr lang="en-US"/>
        </a:p>
      </dgm:t>
    </dgm:pt>
    <dgm:pt modelId="{4E92BE51-E190-4C6D-862F-4BD9805A8015}">
      <dgm:prSet phldrT="[Text]"/>
      <dgm:spPr>
        <a:xfrm>
          <a:off x="1625600" y="1354666"/>
          <a:ext cx="6299200" cy="3793066"/>
        </a:xfrm>
      </dgm:spPr>
      <dgm:t>
        <a:bodyPr/>
        <a:lstStyle/>
        <a:p>
          <a:r>
            <a:rPr lang="en-US" dirty="0" smtClean="0">
              <a:latin typeface="Calibri"/>
              <a:ea typeface="+mn-ea"/>
              <a:cs typeface="+mn-cs"/>
            </a:rPr>
            <a:t>Services Tier</a:t>
          </a:r>
          <a:endParaRPr lang="en-US" dirty="0">
            <a:latin typeface="Calibri"/>
            <a:ea typeface="+mn-ea"/>
            <a:cs typeface="+mn-cs"/>
          </a:endParaRPr>
        </a:p>
      </dgm:t>
    </dgm:pt>
    <dgm:pt modelId="{9B1FC86D-6B81-441D-A644-1B76030D675B}" type="parTrans" cxnId="{C71EC806-8225-4C32-81B4-E8B9B6307303}">
      <dgm:prSet/>
      <dgm:spPr/>
      <dgm:t>
        <a:bodyPr/>
        <a:lstStyle/>
        <a:p>
          <a:endParaRPr lang="en-US"/>
        </a:p>
      </dgm:t>
    </dgm:pt>
    <dgm:pt modelId="{4BB0DB8E-CA34-4822-8018-81FE06DF59C3}" type="sibTrans" cxnId="{C71EC806-8225-4C32-81B4-E8B9B6307303}">
      <dgm:prSet/>
      <dgm:spPr/>
      <dgm:t>
        <a:bodyPr/>
        <a:lstStyle/>
        <a:p>
          <a:endParaRPr lang="en-US"/>
        </a:p>
      </dgm:t>
    </dgm:pt>
    <dgm:pt modelId="{6202B169-8F3C-4F6B-A5EF-91DDD58E95A0}">
      <dgm:prSet phldrT="[Text]" custT="1"/>
      <dgm:spPr>
        <a:xfrm>
          <a:off x="1783080" y="2682240"/>
          <a:ext cx="1259840" cy="1060688"/>
        </a:xfrm>
      </dgm:spPr>
      <dgm:t>
        <a:bodyPr/>
        <a:lstStyle/>
        <a:p>
          <a:r>
            <a:rPr lang="en-US" sz="800" smtClean="0">
              <a:latin typeface="Calibri"/>
              <a:ea typeface="+mn-ea"/>
              <a:cs typeface="+mn-cs"/>
            </a:rPr>
            <a:t>CRUD functions</a:t>
          </a:r>
          <a:endParaRPr lang="en-US" sz="800" dirty="0">
            <a:latin typeface="Calibri"/>
            <a:ea typeface="+mn-ea"/>
            <a:cs typeface="+mn-cs"/>
          </a:endParaRPr>
        </a:p>
      </dgm:t>
    </dgm:pt>
    <dgm:pt modelId="{478514A4-FF55-4980-8B11-99B170E9E435}" type="parTrans" cxnId="{21442A96-6772-454B-A1D2-74873AF91C11}">
      <dgm:prSet/>
      <dgm:spPr/>
      <dgm:t>
        <a:bodyPr/>
        <a:lstStyle/>
        <a:p>
          <a:endParaRPr lang="en-US"/>
        </a:p>
      </dgm:t>
    </dgm:pt>
    <dgm:pt modelId="{E6FBCDCA-562F-4E7F-A3FB-BF01CF842DBE}" type="sibTrans" cxnId="{21442A96-6772-454B-A1D2-74873AF91C11}">
      <dgm:prSet/>
      <dgm:spPr/>
      <dgm:t>
        <a:bodyPr/>
        <a:lstStyle/>
        <a:p>
          <a:endParaRPr lang="en-US"/>
        </a:p>
      </dgm:t>
    </dgm:pt>
    <dgm:pt modelId="{C50546CE-2D51-44A1-981E-E674C3E74454}">
      <dgm:prSet phldrT="[Text]" custT="1"/>
      <dgm:spPr>
        <a:xfrm>
          <a:off x="1783080" y="3802221"/>
          <a:ext cx="1259840" cy="1060688"/>
        </a:xfrm>
      </dgm:spPr>
      <dgm:t>
        <a:bodyPr/>
        <a:lstStyle/>
        <a:p>
          <a:r>
            <a:rPr lang="en-US" sz="1400" smtClean="0">
              <a:latin typeface="Calibri"/>
              <a:ea typeface="+mn-ea"/>
              <a:cs typeface="+mn-cs"/>
            </a:rPr>
            <a:t>Security / Access Control</a:t>
          </a:r>
          <a:endParaRPr lang="en-US" sz="1400" dirty="0">
            <a:latin typeface="Calibri"/>
            <a:ea typeface="+mn-ea"/>
            <a:cs typeface="+mn-cs"/>
          </a:endParaRPr>
        </a:p>
      </dgm:t>
    </dgm:pt>
    <dgm:pt modelId="{CED2AF24-5577-4FE7-B6F3-E752F32DD234}" type="parTrans" cxnId="{ED1E35B3-28B0-4779-9A2C-D7C63C1B1D8C}">
      <dgm:prSet/>
      <dgm:spPr/>
      <dgm:t>
        <a:bodyPr/>
        <a:lstStyle/>
        <a:p>
          <a:endParaRPr lang="en-US"/>
        </a:p>
      </dgm:t>
    </dgm:pt>
    <dgm:pt modelId="{A31928E0-2C21-4D6B-A015-9458CFBE7145}" type="sibTrans" cxnId="{ED1E35B3-28B0-4779-9A2C-D7C63C1B1D8C}">
      <dgm:prSet/>
      <dgm:spPr/>
      <dgm:t>
        <a:bodyPr/>
        <a:lstStyle/>
        <a:p>
          <a:endParaRPr lang="en-US"/>
        </a:p>
      </dgm:t>
    </dgm:pt>
    <dgm:pt modelId="{42F56EC3-1342-42D9-8B5C-8E39AA8BCB2A}">
      <dgm:prSet phldrT="[Text]" custT="1"/>
      <dgm:spPr>
        <a:xfrm>
          <a:off x="203200" y="1354666"/>
          <a:ext cx="1219200" cy="1865048"/>
        </a:xfrm>
      </dgm:spPr>
      <dgm:t>
        <a:bodyPr/>
        <a:lstStyle/>
        <a:p>
          <a:r>
            <a:rPr lang="en-US" sz="1400" dirty="0" smtClean="0">
              <a:latin typeface="Calibri"/>
              <a:ea typeface="+mn-ea"/>
              <a:cs typeface="+mn-cs"/>
            </a:rPr>
            <a:t>Website</a:t>
          </a:r>
          <a:endParaRPr lang="en-US" sz="1400" dirty="0">
            <a:latin typeface="Calibri"/>
            <a:ea typeface="+mn-ea"/>
            <a:cs typeface="+mn-cs"/>
          </a:endParaRPr>
        </a:p>
      </dgm:t>
    </dgm:pt>
    <dgm:pt modelId="{C3E10C8B-DE9E-45FD-8BE6-61AF6224F6F5}" type="parTrans" cxnId="{8418D39E-82C0-4964-8138-D636DAFDC31B}">
      <dgm:prSet/>
      <dgm:spPr/>
      <dgm:t>
        <a:bodyPr/>
        <a:lstStyle/>
        <a:p>
          <a:endParaRPr lang="en-US"/>
        </a:p>
      </dgm:t>
    </dgm:pt>
    <dgm:pt modelId="{D1EF5ACC-F71B-49EE-B19A-1AD533B766F8}" type="sibTrans" cxnId="{8418D39E-82C0-4964-8138-D636DAFDC31B}">
      <dgm:prSet/>
      <dgm:spPr/>
      <dgm:t>
        <a:bodyPr/>
        <a:lstStyle/>
        <a:p>
          <a:endParaRPr lang="en-US"/>
        </a:p>
      </dgm:t>
    </dgm:pt>
    <dgm:pt modelId="{0EC032FF-5A7D-4D5F-B30E-BAB2B9C8A473}">
      <dgm:prSet phldrT="[Text]" custT="1"/>
      <dgm:spPr>
        <a:xfrm>
          <a:off x="203200" y="1354666"/>
          <a:ext cx="1219200" cy="1865048"/>
        </a:xfrm>
      </dgm:spPr>
      <dgm:t>
        <a:bodyPr/>
        <a:lstStyle/>
        <a:p>
          <a:r>
            <a:rPr lang="en-US" sz="1400" smtClean="0">
              <a:latin typeface="Calibri"/>
              <a:ea typeface="+mn-ea"/>
              <a:cs typeface="+mn-cs"/>
            </a:rPr>
            <a:t>Mobile</a:t>
          </a:r>
          <a:endParaRPr lang="en-US" sz="1400" dirty="0">
            <a:latin typeface="Calibri"/>
            <a:ea typeface="+mn-ea"/>
            <a:cs typeface="+mn-cs"/>
          </a:endParaRPr>
        </a:p>
      </dgm:t>
    </dgm:pt>
    <dgm:pt modelId="{1AEA95D5-A740-41E3-9A2C-E0134E92E5C2}" type="parTrans" cxnId="{1BD65D46-3C9E-4339-955A-EFB3D0474B6A}">
      <dgm:prSet/>
      <dgm:spPr/>
      <dgm:t>
        <a:bodyPr/>
        <a:lstStyle/>
        <a:p>
          <a:endParaRPr lang="en-US"/>
        </a:p>
      </dgm:t>
    </dgm:pt>
    <dgm:pt modelId="{2B65FD6B-6889-42F9-8F40-903FBD6C6EEF}" type="sibTrans" cxnId="{1BD65D46-3C9E-4339-955A-EFB3D0474B6A}">
      <dgm:prSet/>
      <dgm:spPr/>
      <dgm:t>
        <a:bodyPr/>
        <a:lstStyle/>
        <a:p>
          <a:endParaRPr lang="en-US"/>
        </a:p>
      </dgm:t>
    </dgm:pt>
    <dgm:pt modelId="{AEF2CCDF-0128-4B62-9838-EC730B2A0BE5}">
      <dgm:prSet phldrT="[Text]" custT="1"/>
      <dgm:spPr>
        <a:xfrm>
          <a:off x="203200" y="1354666"/>
          <a:ext cx="1219200" cy="1865048"/>
        </a:xfrm>
      </dgm:spPr>
      <dgm:t>
        <a:bodyPr/>
        <a:lstStyle/>
        <a:p>
          <a:r>
            <a:rPr lang="en-US" sz="1400" smtClean="0">
              <a:latin typeface="Calibri"/>
              <a:ea typeface="+mn-ea"/>
              <a:cs typeface="+mn-cs"/>
            </a:rPr>
            <a:t>Tablet</a:t>
          </a:r>
          <a:endParaRPr lang="en-US" sz="1400" dirty="0">
            <a:latin typeface="Calibri"/>
            <a:ea typeface="+mn-ea"/>
            <a:cs typeface="+mn-cs"/>
          </a:endParaRPr>
        </a:p>
      </dgm:t>
    </dgm:pt>
    <dgm:pt modelId="{BCFBFE4A-DBD6-4BF0-8D52-C1CAFA961BBE}" type="parTrans" cxnId="{4FEFF6EB-B677-42F6-A2ED-FCC97EF0C8CE}">
      <dgm:prSet/>
      <dgm:spPr/>
      <dgm:t>
        <a:bodyPr/>
        <a:lstStyle/>
        <a:p>
          <a:endParaRPr lang="en-US"/>
        </a:p>
      </dgm:t>
    </dgm:pt>
    <dgm:pt modelId="{C73F2BE0-3935-400B-91A2-65DCC3A50374}" type="sibTrans" cxnId="{4FEFF6EB-B677-42F6-A2ED-FCC97EF0C8CE}">
      <dgm:prSet/>
      <dgm:spPr/>
      <dgm:t>
        <a:bodyPr/>
        <a:lstStyle/>
        <a:p>
          <a:endParaRPr lang="en-US"/>
        </a:p>
      </dgm:t>
    </dgm:pt>
    <dgm:pt modelId="{AFE863D8-937F-482F-AC5A-F4AE1B76D68F}">
      <dgm:prSet phldrT="[Text]" custT="1"/>
      <dgm:spPr>
        <a:xfrm>
          <a:off x="1783080" y="2682240"/>
          <a:ext cx="1259840" cy="1060688"/>
        </a:xfrm>
      </dgm:spPr>
      <dgm:t>
        <a:bodyPr/>
        <a:lstStyle/>
        <a:p>
          <a:r>
            <a:rPr lang="en-US" sz="800" smtClean="0">
              <a:latin typeface="Calibri"/>
              <a:ea typeface="+mn-ea"/>
              <a:cs typeface="+mn-cs"/>
            </a:rPr>
            <a:t>Create</a:t>
          </a:r>
          <a:endParaRPr lang="en-US" sz="800" dirty="0">
            <a:latin typeface="Calibri"/>
            <a:ea typeface="+mn-ea"/>
            <a:cs typeface="+mn-cs"/>
          </a:endParaRPr>
        </a:p>
      </dgm:t>
    </dgm:pt>
    <dgm:pt modelId="{884E63D6-1F01-4ADB-8761-A12055C67F70}" type="parTrans" cxnId="{CFC3ACC0-87F9-4DEC-84E3-7272F9242B38}">
      <dgm:prSet/>
      <dgm:spPr/>
      <dgm:t>
        <a:bodyPr/>
        <a:lstStyle/>
        <a:p>
          <a:endParaRPr lang="en-US"/>
        </a:p>
      </dgm:t>
    </dgm:pt>
    <dgm:pt modelId="{B9B99D2F-C5C2-4AF8-8144-86CC9DCC3A96}" type="sibTrans" cxnId="{CFC3ACC0-87F9-4DEC-84E3-7272F9242B38}">
      <dgm:prSet/>
      <dgm:spPr/>
      <dgm:t>
        <a:bodyPr/>
        <a:lstStyle/>
        <a:p>
          <a:endParaRPr lang="en-US"/>
        </a:p>
      </dgm:t>
    </dgm:pt>
    <dgm:pt modelId="{E3843218-6830-4E26-89A8-10FB3D0F5CDB}">
      <dgm:prSet phldrT="[Text]" custT="1"/>
      <dgm:spPr>
        <a:xfrm>
          <a:off x="1783080" y="2682240"/>
          <a:ext cx="1259840" cy="1060688"/>
        </a:xfrm>
      </dgm:spPr>
      <dgm:t>
        <a:bodyPr/>
        <a:lstStyle/>
        <a:p>
          <a:r>
            <a:rPr lang="en-US" sz="800" smtClean="0">
              <a:latin typeface="Calibri"/>
              <a:ea typeface="+mn-ea"/>
              <a:cs typeface="+mn-cs"/>
            </a:rPr>
            <a:t>Read</a:t>
          </a:r>
          <a:endParaRPr lang="en-US" sz="800" dirty="0">
            <a:latin typeface="Calibri"/>
            <a:ea typeface="+mn-ea"/>
            <a:cs typeface="+mn-cs"/>
          </a:endParaRPr>
        </a:p>
      </dgm:t>
    </dgm:pt>
    <dgm:pt modelId="{1BAD4603-6258-4F25-ADFB-24BAE05D8B74}" type="parTrans" cxnId="{599E159F-90B4-4A0C-B889-CF49551D476A}">
      <dgm:prSet/>
      <dgm:spPr/>
      <dgm:t>
        <a:bodyPr/>
        <a:lstStyle/>
        <a:p>
          <a:endParaRPr lang="en-US"/>
        </a:p>
      </dgm:t>
    </dgm:pt>
    <dgm:pt modelId="{1BA11122-F64B-4C69-9A86-9A2F78392B4B}" type="sibTrans" cxnId="{599E159F-90B4-4A0C-B889-CF49551D476A}">
      <dgm:prSet/>
      <dgm:spPr/>
      <dgm:t>
        <a:bodyPr/>
        <a:lstStyle/>
        <a:p>
          <a:endParaRPr lang="en-US"/>
        </a:p>
      </dgm:t>
    </dgm:pt>
    <dgm:pt modelId="{CC87A51A-1EDD-4F07-972F-DC446E333E96}">
      <dgm:prSet phldrT="[Text]" custT="1"/>
      <dgm:spPr>
        <a:xfrm>
          <a:off x="1783080" y="2682240"/>
          <a:ext cx="1259840" cy="1060688"/>
        </a:xfrm>
      </dgm:spPr>
      <dgm:t>
        <a:bodyPr/>
        <a:lstStyle/>
        <a:p>
          <a:r>
            <a:rPr lang="en-US" sz="800" smtClean="0">
              <a:latin typeface="Calibri"/>
              <a:ea typeface="+mn-ea"/>
              <a:cs typeface="+mn-cs"/>
            </a:rPr>
            <a:t>Update</a:t>
          </a:r>
          <a:endParaRPr lang="en-US" sz="800" dirty="0">
            <a:latin typeface="Calibri"/>
            <a:ea typeface="+mn-ea"/>
            <a:cs typeface="+mn-cs"/>
          </a:endParaRPr>
        </a:p>
      </dgm:t>
    </dgm:pt>
    <dgm:pt modelId="{79750EC7-73CB-40AB-85E5-F962870FBC44}" type="parTrans" cxnId="{E01EC07A-DC8B-46FE-A0D8-2E60398C916C}">
      <dgm:prSet/>
      <dgm:spPr/>
      <dgm:t>
        <a:bodyPr/>
        <a:lstStyle/>
        <a:p>
          <a:endParaRPr lang="en-US"/>
        </a:p>
      </dgm:t>
    </dgm:pt>
    <dgm:pt modelId="{91C89066-9025-47C6-9872-0123D4A29071}" type="sibTrans" cxnId="{E01EC07A-DC8B-46FE-A0D8-2E60398C916C}">
      <dgm:prSet/>
      <dgm:spPr/>
      <dgm:t>
        <a:bodyPr/>
        <a:lstStyle/>
        <a:p>
          <a:endParaRPr lang="en-US"/>
        </a:p>
      </dgm:t>
    </dgm:pt>
    <dgm:pt modelId="{32883CDE-765B-4CDC-BCB2-C9F4C9429FC2}">
      <dgm:prSet phldrT="[Text]" custT="1"/>
      <dgm:spPr>
        <a:xfrm>
          <a:off x="1783080" y="2682240"/>
          <a:ext cx="1259840" cy="1060688"/>
        </a:xfrm>
      </dgm:spPr>
      <dgm:t>
        <a:bodyPr/>
        <a:lstStyle/>
        <a:p>
          <a:r>
            <a:rPr lang="en-US" sz="800" smtClean="0">
              <a:latin typeface="Calibri"/>
              <a:ea typeface="+mn-ea"/>
              <a:cs typeface="+mn-cs"/>
            </a:rPr>
            <a:t>Delete</a:t>
          </a:r>
          <a:endParaRPr lang="en-US" sz="800" dirty="0">
            <a:latin typeface="Calibri"/>
            <a:ea typeface="+mn-ea"/>
            <a:cs typeface="+mn-cs"/>
          </a:endParaRPr>
        </a:p>
      </dgm:t>
    </dgm:pt>
    <dgm:pt modelId="{7E23CEF9-DBD3-47D2-B1CD-4DB7503C33C4}" type="parTrans" cxnId="{373137BA-3F69-4E50-A44E-279A2A525D4B}">
      <dgm:prSet/>
      <dgm:spPr/>
      <dgm:t>
        <a:bodyPr/>
        <a:lstStyle/>
        <a:p>
          <a:endParaRPr lang="en-US"/>
        </a:p>
      </dgm:t>
    </dgm:pt>
    <dgm:pt modelId="{DDED780A-CF63-4EC9-916F-5C31B5936B26}" type="sibTrans" cxnId="{373137BA-3F69-4E50-A44E-279A2A525D4B}">
      <dgm:prSet/>
      <dgm:spPr/>
      <dgm:t>
        <a:bodyPr/>
        <a:lstStyle/>
        <a:p>
          <a:endParaRPr lang="en-US"/>
        </a:p>
      </dgm:t>
    </dgm:pt>
    <dgm:pt modelId="{D2B33E62-9E2F-40E1-9B99-0A4597D9900B}">
      <dgm:prSet phldrT="[Text]" custT="1"/>
      <dgm:spPr>
        <a:xfrm>
          <a:off x="6202785" y="3684693"/>
          <a:ext cx="1399898" cy="975360"/>
        </a:xfrm>
      </dgm:spPr>
      <dgm:t>
        <a:bodyPr/>
        <a:lstStyle/>
        <a:p>
          <a:r>
            <a:rPr lang="en-US" sz="1400" smtClean="0">
              <a:latin typeface="Calibri"/>
              <a:ea typeface="+mn-ea"/>
              <a:cs typeface="+mn-cs"/>
            </a:rPr>
            <a:t>Transaction data</a:t>
          </a:r>
          <a:endParaRPr lang="en-US" sz="1400" dirty="0">
            <a:latin typeface="Calibri"/>
            <a:ea typeface="+mn-ea"/>
            <a:cs typeface="+mn-cs"/>
          </a:endParaRPr>
        </a:p>
      </dgm:t>
    </dgm:pt>
    <dgm:pt modelId="{E93651EE-EC73-49C8-966E-9663F8561E96}" type="sibTrans" cxnId="{D71ADCE5-AF52-4977-9361-0E0AE9351133}">
      <dgm:prSet/>
      <dgm:spPr/>
      <dgm:t>
        <a:bodyPr/>
        <a:lstStyle/>
        <a:p>
          <a:endParaRPr lang="en-US"/>
        </a:p>
      </dgm:t>
    </dgm:pt>
    <dgm:pt modelId="{4DA9B23B-39DF-46FC-B9D8-3BC93EBBC552}" type="parTrans" cxnId="{D71ADCE5-AF52-4977-9361-0E0AE9351133}">
      <dgm:prSet/>
      <dgm:spPr/>
      <dgm:t>
        <a:bodyPr/>
        <a:lstStyle/>
        <a:p>
          <a:endParaRPr lang="en-US"/>
        </a:p>
      </dgm:t>
    </dgm:pt>
    <dgm:pt modelId="{1115D407-0555-4D53-8AEE-310AF143753C}">
      <dgm:prSet phldrT="[Text]" custT="1"/>
      <dgm:spPr>
        <a:xfrm>
          <a:off x="4763060" y="3684693"/>
          <a:ext cx="1399898" cy="975360"/>
        </a:xfrm>
      </dgm:spPr>
      <dgm:t>
        <a:bodyPr/>
        <a:lstStyle/>
        <a:p>
          <a:r>
            <a:rPr lang="en-US" sz="1400" smtClean="0">
              <a:latin typeface="Calibri"/>
              <a:ea typeface="+mn-ea"/>
              <a:cs typeface="+mn-cs"/>
            </a:rPr>
            <a:t>Menu Data</a:t>
          </a:r>
          <a:endParaRPr lang="en-US" sz="1400" dirty="0">
            <a:latin typeface="Calibri"/>
            <a:ea typeface="+mn-ea"/>
            <a:cs typeface="+mn-cs"/>
          </a:endParaRPr>
        </a:p>
      </dgm:t>
    </dgm:pt>
    <dgm:pt modelId="{BD36F535-C8B2-43BD-8226-30B81CB0A41F}" type="sibTrans" cxnId="{B943E625-EE10-4392-A009-BE708CFC63BA}">
      <dgm:prSet/>
      <dgm:spPr/>
      <dgm:t>
        <a:bodyPr/>
        <a:lstStyle/>
        <a:p>
          <a:endParaRPr lang="en-US"/>
        </a:p>
      </dgm:t>
    </dgm:pt>
    <dgm:pt modelId="{A1873B22-492A-47BB-AA5F-4EDC7A893E69}" type="parTrans" cxnId="{B943E625-EE10-4392-A009-BE708CFC63BA}">
      <dgm:prSet/>
      <dgm:spPr/>
      <dgm:t>
        <a:bodyPr/>
        <a:lstStyle/>
        <a:p>
          <a:endParaRPr lang="en-US"/>
        </a:p>
      </dgm:t>
    </dgm:pt>
    <dgm:pt modelId="{3603C9BC-E890-47AE-8680-090E4B98DDA1}">
      <dgm:prSet phldrT="[Text]" custT="1"/>
      <dgm:spPr>
        <a:xfrm>
          <a:off x="3323336" y="3684693"/>
          <a:ext cx="1399898" cy="975360"/>
        </a:xfrm>
      </dgm:spPr>
      <dgm:t>
        <a:bodyPr/>
        <a:lstStyle/>
        <a:p>
          <a:r>
            <a:rPr lang="en-US" sz="1400" smtClean="0">
              <a:latin typeface="Calibri"/>
              <a:ea typeface="+mn-ea"/>
              <a:cs typeface="+mn-cs"/>
            </a:rPr>
            <a:t>Configuration Data</a:t>
          </a:r>
          <a:endParaRPr lang="en-US" sz="1400" dirty="0">
            <a:latin typeface="Calibri"/>
            <a:ea typeface="+mn-ea"/>
            <a:cs typeface="+mn-cs"/>
          </a:endParaRPr>
        </a:p>
      </dgm:t>
    </dgm:pt>
    <dgm:pt modelId="{A73D6A9E-6CBF-46EE-B8B8-69DA21259FB2}" type="sibTrans" cxnId="{33D57E09-1187-4BFC-AE7B-CA34EF0EA831}">
      <dgm:prSet/>
      <dgm:spPr/>
      <dgm:t>
        <a:bodyPr/>
        <a:lstStyle/>
        <a:p>
          <a:endParaRPr lang="en-US"/>
        </a:p>
      </dgm:t>
    </dgm:pt>
    <dgm:pt modelId="{830AB0A2-A91C-46DE-A6B1-A000D2C1652F}" type="parTrans" cxnId="{33D57E09-1187-4BFC-AE7B-CA34EF0EA831}">
      <dgm:prSet/>
      <dgm:spPr/>
      <dgm:t>
        <a:bodyPr/>
        <a:lstStyle/>
        <a:p>
          <a:endParaRPr lang="en-US"/>
        </a:p>
      </dgm:t>
    </dgm:pt>
    <dgm:pt modelId="{BDE94421-F15F-4EE7-9A7B-5D8E0262203E}">
      <dgm:prSet phldrT="[Text]"/>
      <dgm:spPr>
        <a:xfrm>
          <a:off x="3210560" y="2709333"/>
          <a:ext cx="4511040" cy="2167466"/>
        </a:xfrm>
      </dgm:spPr>
      <dgm:t>
        <a:bodyPr/>
        <a:lstStyle/>
        <a:p>
          <a:r>
            <a:rPr lang="en-US" smtClean="0">
              <a:latin typeface="Calibri"/>
              <a:ea typeface="+mn-ea"/>
              <a:cs typeface="+mn-cs"/>
            </a:rPr>
            <a:t>Data</a:t>
          </a:r>
          <a:endParaRPr lang="en-US" dirty="0">
            <a:latin typeface="Calibri"/>
            <a:ea typeface="+mn-ea"/>
            <a:cs typeface="+mn-cs"/>
          </a:endParaRPr>
        </a:p>
      </dgm:t>
    </dgm:pt>
    <dgm:pt modelId="{A8CE354D-2BEC-4657-B533-17BA0BE57328}" type="sibTrans" cxnId="{DB8F3D03-2DE2-4EB3-8C4B-A947756C6F20}">
      <dgm:prSet/>
      <dgm:spPr/>
      <dgm:t>
        <a:bodyPr/>
        <a:lstStyle/>
        <a:p>
          <a:endParaRPr lang="en-US"/>
        </a:p>
      </dgm:t>
    </dgm:pt>
    <dgm:pt modelId="{55397920-59DC-483D-99C1-23AAF71083BF}" type="parTrans" cxnId="{DB8F3D03-2DE2-4EB3-8C4B-A947756C6F20}">
      <dgm:prSet/>
      <dgm:spPr/>
      <dgm:t>
        <a:bodyPr/>
        <a:lstStyle/>
        <a:p>
          <a:endParaRPr lang="en-US"/>
        </a:p>
      </dgm:t>
    </dgm:pt>
    <dgm:pt modelId="{B5C586BE-2683-44B8-B818-F1A51A7EEAA1}" type="pres">
      <dgm:prSet presAssocID="{671B283F-24B0-4C46-A5FF-3CEDBC1F5528}" presName="Name0" presStyleCnt="0">
        <dgm:presLayoutVars>
          <dgm:chMax val="3"/>
          <dgm:chPref val="1"/>
          <dgm:dir/>
          <dgm:animLvl val="lvl"/>
          <dgm:resizeHandles/>
        </dgm:presLayoutVars>
      </dgm:prSet>
      <dgm:spPr/>
      <dgm:t>
        <a:bodyPr/>
        <a:lstStyle/>
        <a:p>
          <a:endParaRPr lang="en-US"/>
        </a:p>
      </dgm:t>
    </dgm:pt>
    <dgm:pt modelId="{4BC018F3-C531-45CA-93BF-F742C170AA87}" type="pres">
      <dgm:prSet presAssocID="{671B283F-24B0-4C46-A5FF-3CEDBC1F5528}" presName="outerBox" presStyleCnt="0"/>
      <dgm:spPr/>
      <dgm:t>
        <a:bodyPr/>
        <a:lstStyle/>
        <a:p>
          <a:endParaRPr lang="en-US"/>
        </a:p>
      </dgm:t>
    </dgm:pt>
    <dgm:pt modelId="{387D9A13-BA71-44F0-80B1-D7F21F1BC053}" type="pres">
      <dgm:prSet presAssocID="{671B283F-24B0-4C46-A5FF-3CEDBC1F5528}" presName="outerBoxParent" presStyleLbl="node1" presStyleIdx="0" presStyleCnt="3" custLinFactNeighborX="-135"/>
      <dgm:spPr>
        <a:prstGeom prst="roundRect">
          <a:avLst>
            <a:gd name="adj" fmla="val 10500"/>
          </a:avLst>
        </a:prstGeom>
      </dgm:spPr>
      <dgm:t>
        <a:bodyPr/>
        <a:lstStyle/>
        <a:p>
          <a:endParaRPr lang="en-US"/>
        </a:p>
      </dgm:t>
    </dgm:pt>
    <dgm:pt modelId="{62A84582-BD39-46D7-9658-455BC93D79AC}" type="pres">
      <dgm:prSet presAssocID="{671B283F-24B0-4C46-A5FF-3CEDBC1F5528}" presName="outerBoxChildren" presStyleCnt="0"/>
      <dgm:spPr/>
      <dgm:t>
        <a:bodyPr/>
        <a:lstStyle/>
        <a:p>
          <a:endParaRPr lang="en-US"/>
        </a:p>
      </dgm:t>
    </dgm:pt>
    <dgm:pt modelId="{8016E54D-A283-467C-ABDF-35463D1393F8}" type="pres">
      <dgm:prSet presAssocID="{3603C9BC-E890-47AE-8680-090E4B98DDA1}" presName="oChild" presStyleLbl="fgAcc1" presStyleIdx="0" presStyleCnt="7" custScaleX="119809">
        <dgm:presLayoutVars>
          <dgm:bulletEnabled val="1"/>
        </dgm:presLayoutVars>
      </dgm:prSet>
      <dgm:spPr/>
      <dgm:t>
        <a:bodyPr/>
        <a:lstStyle/>
        <a:p>
          <a:endParaRPr lang="en-US"/>
        </a:p>
      </dgm:t>
    </dgm:pt>
    <dgm:pt modelId="{1E01B150-A189-483A-9388-15AB8D8C347A}" type="pres">
      <dgm:prSet presAssocID="{A73D6A9E-6CBF-46EE-B8B8-69DA21259FB2}" presName="outerSibTrans" presStyleCnt="0"/>
      <dgm:spPr/>
      <dgm:t>
        <a:bodyPr/>
        <a:lstStyle/>
        <a:p>
          <a:endParaRPr lang="en-US"/>
        </a:p>
      </dgm:t>
    </dgm:pt>
    <dgm:pt modelId="{E7DE95AB-CD09-4108-9D08-EBF31A58311D}" type="pres">
      <dgm:prSet presAssocID="{1115D407-0555-4D53-8AEE-310AF143753C}" presName="oChild" presStyleLbl="fgAcc1" presStyleIdx="1" presStyleCnt="7" custScaleX="119809">
        <dgm:presLayoutVars>
          <dgm:bulletEnabled val="1"/>
        </dgm:presLayoutVars>
      </dgm:prSet>
      <dgm:spPr/>
      <dgm:t>
        <a:bodyPr/>
        <a:lstStyle/>
        <a:p>
          <a:endParaRPr lang="en-US"/>
        </a:p>
      </dgm:t>
    </dgm:pt>
    <dgm:pt modelId="{8B628C45-94E4-484F-A0C9-9D0AEBF91871}" type="pres">
      <dgm:prSet presAssocID="{BD36F535-C8B2-43BD-8226-30B81CB0A41F}" presName="outerSibTrans" presStyleCnt="0"/>
      <dgm:spPr/>
      <dgm:t>
        <a:bodyPr/>
        <a:lstStyle/>
        <a:p>
          <a:endParaRPr lang="en-US"/>
        </a:p>
      </dgm:t>
    </dgm:pt>
    <dgm:pt modelId="{8954DF6D-3304-4015-8864-D4FC9DC760EB}" type="pres">
      <dgm:prSet presAssocID="{D2B33E62-9E2F-40E1-9B99-0A4597D9900B}" presName="oChild" presStyleLbl="fgAcc1" presStyleIdx="2" presStyleCnt="7" custScaleX="118005">
        <dgm:presLayoutVars>
          <dgm:bulletEnabled val="1"/>
        </dgm:presLayoutVars>
      </dgm:prSet>
      <dgm:spPr/>
      <dgm:t>
        <a:bodyPr/>
        <a:lstStyle/>
        <a:p>
          <a:endParaRPr lang="en-US"/>
        </a:p>
      </dgm:t>
    </dgm:pt>
    <dgm:pt modelId="{1BCC783C-0D4A-4301-8C29-92B95E6ADD27}" type="pres">
      <dgm:prSet presAssocID="{671B283F-24B0-4C46-A5FF-3CEDBC1F5528}" presName="middleBox" presStyleCnt="0"/>
      <dgm:spPr/>
      <dgm:t>
        <a:bodyPr/>
        <a:lstStyle/>
        <a:p>
          <a:endParaRPr lang="en-US"/>
        </a:p>
      </dgm:t>
    </dgm:pt>
    <dgm:pt modelId="{D368198C-4A57-4B73-B91B-99A1073AFEF2}" type="pres">
      <dgm:prSet presAssocID="{671B283F-24B0-4C46-A5FF-3CEDBC1F5528}" presName="middleBoxParent" presStyleLbl="node1" presStyleIdx="1" presStyleCnt="3" custScaleX="92147"/>
      <dgm:spPr>
        <a:prstGeom prst="roundRect">
          <a:avLst>
            <a:gd name="adj" fmla="val 8500"/>
          </a:avLst>
        </a:prstGeom>
      </dgm:spPr>
      <dgm:t>
        <a:bodyPr/>
        <a:lstStyle/>
        <a:p>
          <a:endParaRPr lang="en-US"/>
        </a:p>
      </dgm:t>
    </dgm:pt>
    <dgm:pt modelId="{23BE31AE-A3DA-491B-8BFB-E1BD516B5DFD}" type="pres">
      <dgm:prSet presAssocID="{671B283F-24B0-4C46-A5FF-3CEDBC1F5528}" presName="middleBoxChildren" presStyleCnt="0"/>
      <dgm:spPr/>
      <dgm:t>
        <a:bodyPr/>
        <a:lstStyle/>
        <a:p>
          <a:endParaRPr lang="en-US"/>
        </a:p>
      </dgm:t>
    </dgm:pt>
    <dgm:pt modelId="{9FDFC7D9-B80C-42FC-A60A-ED0826FD951C}" type="pres">
      <dgm:prSet presAssocID="{6202B169-8F3C-4F6B-A5EF-91DDD58E95A0}" presName="mChild" presStyleLbl="fgAcc1" presStyleIdx="3" presStyleCnt="7" custLinFactNeighborX="20942" custLinFactNeighborY="-74536">
        <dgm:presLayoutVars>
          <dgm:bulletEnabled val="1"/>
        </dgm:presLayoutVars>
      </dgm:prSet>
      <dgm:spPr/>
      <dgm:t>
        <a:bodyPr/>
        <a:lstStyle/>
        <a:p>
          <a:endParaRPr lang="en-US"/>
        </a:p>
      </dgm:t>
    </dgm:pt>
    <dgm:pt modelId="{F607E24B-CDF0-4981-B647-A786A6A09785}" type="pres">
      <dgm:prSet presAssocID="{E6FBCDCA-562F-4E7F-A3FB-BF01CF842DBE}" presName="middleSibTrans" presStyleCnt="0"/>
      <dgm:spPr/>
      <dgm:t>
        <a:bodyPr/>
        <a:lstStyle/>
        <a:p>
          <a:endParaRPr lang="en-US"/>
        </a:p>
      </dgm:t>
    </dgm:pt>
    <dgm:pt modelId="{638A88EF-3FCE-43D5-845A-8202E1D3C572}" type="pres">
      <dgm:prSet presAssocID="{C50546CE-2D51-44A1-981E-E674C3E74454}" presName="mChild" presStyleLbl="fgAcc1" presStyleIdx="4" presStyleCnt="7" custLinFactNeighborX="20942" custLinFactNeighborY="-18634">
        <dgm:presLayoutVars>
          <dgm:bulletEnabled val="1"/>
        </dgm:presLayoutVars>
      </dgm:prSet>
      <dgm:spPr/>
      <dgm:t>
        <a:bodyPr/>
        <a:lstStyle/>
        <a:p>
          <a:endParaRPr lang="en-US"/>
        </a:p>
      </dgm:t>
    </dgm:pt>
    <dgm:pt modelId="{FB67C27B-9B3C-4A13-B6A4-1AF431A8FC6F}" type="pres">
      <dgm:prSet presAssocID="{671B283F-24B0-4C46-A5FF-3CEDBC1F5528}" presName="centerBox" presStyleCnt="0"/>
      <dgm:spPr/>
      <dgm:t>
        <a:bodyPr/>
        <a:lstStyle/>
        <a:p>
          <a:endParaRPr lang="en-US"/>
        </a:p>
      </dgm:t>
    </dgm:pt>
    <dgm:pt modelId="{818ACD8E-32DB-4840-A43F-D386FCF357EA}" type="pres">
      <dgm:prSet presAssocID="{671B283F-24B0-4C46-A5FF-3CEDBC1F5528}" presName="centerBoxParent" presStyleLbl="node1" presStyleIdx="2" presStyleCnt="3" custScaleX="79373" custScaleY="116428"/>
      <dgm:spPr>
        <a:prstGeom prst="roundRect">
          <a:avLst>
            <a:gd name="adj" fmla="val 10500"/>
          </a:avLst>
        </a:prstGeom>
      </dgm:spPr>
      <dgm:t>
        <a:bodyPr/>
        <a:lstStyle/>
        <a:p>
          <a:endParaRPr lang="en-US"/>
        </a:p>
      </dgm:t>
    </dgm:pt>
    <dgm:pt modelId="{BB400028-8201-4B54-A542-16648563DEAB}" type="pres">
      <dgm:prSet presAssocID="{671B283F-24B0-4C46-A5FF-3CEDBC1F5528}" presName="centerBoxChildren" presStyleCnt="0"/>
      <dgm:spPr/>
      <dgm:t>
        <a:bodyPr/>
        <a:lstStyle/>
        <a:p>
          <a:endParaRPr lang="en-US"/>
        </a:p>
      </dgm:t>
    </dgm:pt>
    <dgm:pt modelId="{6951905E-EA1E-4565-9566-BB77C5E28B27}" type="pres">
      <dgm:prSet presAssocID="{CBA67461-0A6A-4ACA-B617-4BBBF5FA8DB8}" presName="cChild" presStyleLbl="fgAcc1" presStyleIdx="5" presStyleCnt="7" custScaleX="32256" custScaleY="138736" custLinFactX="11776" custLinFactNeighborX="100000" custLinFactNeighborY="5310">
        <dgm:presLayoutVars>
          <dgm:bulletEnabled val="1"/>
        </dgm:presLayoutVars>
      </dgm:prSet>
      <dgm:spPr/>
      <dgm:t>
        <a:bodyPr/>
        <a:lstStyle/>
        <a:p>
          <a:endParaRPr lang="en-US"/>
        </a:p>
      </dgm:t>
    </dgm:pt>
    <dgm:pt modelId="{EE7524F9-C0B4-4E27-9F82-670B8E5031C3}" type="pres">
      <dgm:prSet presAssocID="{0073B99B-0C34-4EBE-8658-90725FE9EEC2}" presName="centerSibTrans" presStyleCnt="0"/>
      <dgm:spPr/>
      <dgm:t>
        <a:bodyPr/>
        <a:lstStyle/>
        <a:p>
          <a:endParaRPr lang="en-US"/>
        </a:p>
      </dgm:t>
    </dgm:pt>
    <dgm:pt modelId="{8E45EC4B-9027-4EC4-BAC8-CCA734A110B3}" type="pres">
      <dgm:prSet presAssocID="{A32229AC-6970-49D8-9295-11A6095B2486}" presName="cChild" presStyleLbl="fgAcc1" presStyleIdx="6" presStyleCnt="7" custScaleX="30222" custScaleY="137384" custLinFactX="15623" custLinFactNeighborX="100000" custLinFactNeighborY="2656">
        <dgm:presLayoutVars>
          <dgm:bulletEnabled val="1"/>
        </dgm:presLayoutVars>
      </dgm:prSet>
      <dgm:spPr/>
      <dgm:t>
        <a:bodyPr/>
        <a:lstStyle/>
        <a:p>
          <a:endParaRPr lang="en-US"/>
        </a:p>
      </dgm:t>
    </dgm:pt>
  </dgm:ptLst>
  <dgm:cxnLst>
    <dgm:cxn modelId="{68C469E1-B219-49DF-82ED-EAFC9DB14B22}" type="presOf" srcId="{C50546CE-2D51-44A1-981E-E674C3E74454}" destId="{638A88EF-3FCE-43D5-845A-8202E1D3C572}" srcOrd="0" destOrd="0" presId="urn:microsoft.com/office/officeart/2005/8/layout/target2"/>
    <dgm:cxn modelId="{226C578C-6570-4499-A0FD-190409CBB16F}" type="presOf" srcId="{E3843218-6830-4E26-89A8-10FB3D0F5CDB}" destId="{9FDFC7D9-B80C-42FC-A60A-ED0826FD951C}" srcOrd="0" destOrd="2" presId="urn:microsoft.com/office/officeart/2005/8/layout/target2"/>
    <dgm:cxn modelId="{C71EC806-8225-4C32-81B4-E8B9B6307303}" srcId="{671B283F-24B0-4C46-A5FF-3CEDBC1F5528}" destId="{4E92BE51-E190-4C6D-862F-4BD9805A8015}" srcOrd="1" destOrd="0" parTransId="{9B1FC86D-6B81-441D-A644-1B76030D675B}" sibTransId="{4BB0DB8E-CA34-4822-8018-81FE06DF59C3}"/>
    <dgm:cxn modelId="{E66AF062-4BC2-42C3-A7D4-6B2C16DB6532}" type="presOf" srcId="{42F56EC3-1342-42D9-8B5C-8E39AA8BCB2A}" destId="{6951905E-EA1E-4565-9566-BB77C5E28B27}" srcOrd="0" destOrd="1" presId="urn:microsoft.com/office/officeart/2005/8/layout/target2"/>
    <dgm:cxn modelId="{33D57E09-1187-4BFC-AE7B-CA34EF0EA831}" srcId="{BDE94421-F15F-4EE7-9A7B-5D8E0262203E}" destId="{3603C9BC-E890-47AE-8680-090E4B98DDA1}" srcOrd="0" destOrd="0" parTransId="{830AB0A2-A91C-46DE-A6B1-A000D2C1652F}" sibTransId="{A73D6A9E-6CBF-46EE-B8B8-69DA21259FB2}"/>
    <dgm:cxn modelId="{695209F6-7AE9-4DD8-89E5-F9C69726B4D9}" type="presOf" srcId="{671B283F-24B0-4C46-A5FF-3CEDBC1F5528}" destId="{B5C586BE-2683-44B8-B818-F1A51A7EEAA1}" srcOrd="0" destOrd="0" presId="urn:microsoft.com/office/officeart/2005/8/layout/target2"/>
    <dgm:cxn modelId="{FB0731E0-E244-4F9B-A929-FB66F57762E7}" srcId="{A2548787-4B5C-4620-826E-F6BD9088C61F}" destId="{CBA67461-0A6A-4ACA-B617-4BBBF5FA8DB8}" srcOrd="0" destOrd="0" parTransId="{97734035-AE91-4826-9ED2-89CE8FE5B0B8}" sibTransId="{0073B99B-0C34-4EBE-8658-90725FE9EEC2}"/>
    <dgm:cxn modelId="{093E9DDD-BC6D-4A40-88D4-105B6DB2F8ED}" type="presOf" srcId="{AEF2CCDF-0128-4B62-9838-EC730B2A0BE5}" destId="{6951905E-EA1E-4565-9566-BB77C5E28B27}" srcOrd="0" destOrd="3" presId="urn:microsoft.com/office/officeart/2005/8/layout/target2"/>
    <dgm:cxn modelId="{D71ADCE5-AF52-4977-9361-0E0AE9351133}" srcId="{BDE94421-F15F-4EE7-9A7B-5D8E0262203E}" destId="{D2B33E62-9E2F-40E1-9B99-0A4597D9900B}" srcOrd="2" destOrd="0" parTransId="{4DA9B23B-39DF-46FC-B9D8-3BC93EBBC552}" sibTransId="{E93651EE-EC73-49C8-966E-9663F8561E96}"/>
    <dgm:cxn modelId="{CFC3ACC0-87F9-4DEC-84E3-7272F9242B38}" srcId="{6202B169-8F3C-4F6B-A5EF-91DDD58E95A0}" destId="{AFE863D8-937F-482F-AC5A-F4AE1B76D68F}" srcOrd="0" destOrd="0" parTransId="{884E63D6-1F01-4ADB-8761-A12055C67F70}" sibTransId="{B9B99D2F-C5C2-4AF8-8144-86CC9DCC3A96}"/>
    <dgm:cxn modelId="{FA3A7F2E-81CD-4F70-A96B-E43B88BE3787}" type="presOf" srcId="{6202B169-8F3C-4F6B-A5EF-91DDD58E95A0}" destId="{9FDFC7D9-B80C-42FC-A60A-ED0826FD951C}" srcOrd="0" destOrd="0" presId="urn:microsoft.com/office/officeart/2005/8/layout/target2"/>
    <dgm:cxn modelId="{5CF45C92-3927-4212-9748-E82B0F36A1DF}" type="presOf" srcId="{4E92BE51-E190-4C6D-862F-4BD9805A8015}" destId="{D368198C-4A57-4B73-B91B-99A1073AFEF2}" srcOrd="0" destOrd="0" presId="urn:microsoft.com/office/officeart/2005/8/layout/target2"/>
    <dgm:cxn modelId="{E01EC07A-DC8B-46FE-A0D8-2E60398C916C}" srcId="{6202B169-8F3C-4F6B-A5EF-91DDD58E95A0}" destId="{CC87A51A-1EDD-4F07-972F-DC446E333E96}" srcOrd="2" destOrd="0" parTransId="{79750EC7-73CB-40AB-85E5-F962870FBC44}" sibTransId="{91C89066-9025-47C6-9872-0123D4A29071}"/>
    <dgm:cxn modelId="{929C51A6-0B22-4553-BAAA-C8F9970CAD46}" type="presOf" srcId="{32883CDE-765B-4CDC-BCB2-C9F4C9429FC2}" destId="{9FDFC7D9-B80C-42FC-A60A-ED0826FD951C}" srcOrd="0" destOrd="4" presId="urn:microsoft.com/office/officeart/2005/8/layout/target2"/>
    <dgm:cxn modelId="{3DBB5F03-0700-4EDB-A2A7-64C927D4715C}" type="presOf" srcId="{AFE863D8-937F-482F-AC5A-F4AE1B76D68F}" destId="{9FDFC7D9-B80C-42FC-A60A-ED0826FD951C}" srcOrd="0" destOrd="1" presId="urn:microsoft.com/office/officeart/2005/8/layout/target2"/>
    <dgm:cxn modelId="{599E159F-90B4-4A0C-B889-CF49551D476A}" srcId="{6202B169-8F3C-4F6B-A5EF-91DDD58E95A0}" destId="{E3843218-6830-4E26-89A8-10FB3D0F5CDB}" srcOrd="1" destOrd="0" parTransId="{1BAD4603-6258-4F25-ADFB-24BAE05D8B74}" sibTransId="{1BA11122-F64B-4C69-9A86-9A2F78392B4B}"/>
    <dgm:cxn modelId="{2100853C-2A27-4A87-B046-148B906AEC46}" type="presOf" srcId="{CBA67461-0A6A-4ACA-B617-4BBBF5FA8DB8}" destId="{6951905E-EA1E-4565-9566-BB77C5E28B27}" srcOrd="0" destOrd="0" presId="urn:microsoft.com/office/officeart/2005/8/layout/target2"/>
    <dgm:cxn modelId="{C9C37C81-AA60-4D1B-8E2A-9FB2B4DF6713}" srcId="{A2548787-4B5C-4620-826E-F6BD9088C61F}" destId="{A32229AC-6970-49D8-9295-11A6095B2486}" srcOrd="1" destOrd="0" parTransId="{EFB4A527-1474-4814-A52D-BC19DC2BD817}" sibTransId="{0A5EB6E5-2A13-4786-AD88-55C583EFE8AA}"/>
    <dgm:cxn modelId="{4BC8196A-FAEC-44A8-9586-56DAEEAF762E}" type="presOf" srcId="{BDE94421-F15F-4EE7-9A7B-5D8E0262203E}" destId="{387D9A13-BA71-44F0-80B1-D7F21F1BC053}" srcOrd="0" destOrd="0" presId="urn:microsoft.com/office/officeart/2005/8/layout/target2"/>
    <dgm:cxn modelId="{A2469276-9739-40BA-8C6C-096C1B25358A}" type="presOf" srcId="{A32229AC-6970-49D8-9295-11A6095B2486}" destId="{8E45EC4B-9027-4EC4-BAC8-CCA734A110B3}" srcOrd="0" destOrd="0" presId="urn:microsoft.com/office/officeart/2005/8/layout/target2"/>
    <dgm:cxn modelId="{21442A96-6772-454B-A1D2-74873AF91C11}" srcId="{4E92BE51-E190-4C6D-862F-4BD9805A8015}" destId="{6202B169-8F3C-4F6B-A5EF-91DDD58E95A0}" srcOrd="0" destOrd="0" parTransId="{478514A4-FF55-4980-8B11-99B170E9E435}" sibTransId="{E6FBCDCA-562F-4E7F-A3FB-BF01CF842DBE}"/>
    <dgm:cxn modelId="{1BD65D46-3C9E-4339-955A-EFB3D0474B6A}" srcId="{CBA67461-0A6A-4ACA-B617-4BBBF5FA8DB8}" destId="{0EC032FF-5A7D-4D5F-B30E-BAB2B9C8A473}" srcOrd="1" destOrd="0" parTransId="{1AEA95D5-A740-41E3-9A2C-E0134E92E5C2}" sibTransId="{2B65FD6B-6889-42F9-8F40-903FBD6C6EEF}"/>
    <dgm:cxn modelId="{ED1E35B3-28B0-4779-9A2C-D7C63C1B1D8C}" srcId="{4E92BE51-E190-4C6D-862F-4BD9805A8015}" destId="{C50546CE-2D51-44A1-981E-E674C3E74454}" srcOrd="1" destOrd="0" parTransId="{CED2AF24-5577-4FE7-B6F3-E752F32DD234}" sibTransId="{A31928E0-2C21-4D6B-A015-9458CFBE7145}"/>
    <dgm:cxn modelId="{C9227430-3B83-44D7-AD26-717697B0BA24}" srcId="{671B283F-24B0-4C46-A5FF-3CEDBC1F5528}" destId="{A2548787-4B5C-4620-826E-F6BD9088C61F}" srcOrd="2" destOrd="0" parTransId="{37E20551-D806-40C5-9DD6-B4245007B7B9}" sibTransId="{DC93A268-FA15-4B29-A689-1CBFC600E95B}"/>
    <dgm:cxn modelId="{002A0113-E470-4757-B3C6-D287B172CBE1}" type="presOf" srcId="{A2548787-4B5C-4620-826E-F6BD9088C61F}" destId="{818ACD8E-32DB-4840-A43F-D386FCF357EA}" srcOrd="0" destOrd="0" presId="urn:microsoft.com/office/officeart/2005/8/layout/target2"/>
    <dgm:cxn modelId="{116E48FD-4F4E-4AAA-B0B2-C4B9F0736EB5}" type="presOf" srcId="{3603C9BC-E890-47AE-8680-090E4B98DDA1}" destId="{8016E54D-A283-467C-ABDF-35463D1393F8}" srcOrd="0" destOrd="0" presId="urn:microsoft.com/office/officeart/2005/8/layout/target2"/>
    <dgm:cxn modelId="{CE5FCE77-040D-4456-84AF-53D66E2511C7}" type="presOf" srcId="{CC87A51A-1EDD-4F07-972F-DC446E333E96}" destId="{9FDFC7D9-B80C-42FC-A60A-ED0826FD951C}" srcOrd="0" destOrd="3" presId="urn:microsoft.com/office/officeart/2005/8/layout/target2"/>
    <dgm:cxn modelId="{025ED744-F370-4BD2-AB34-866C7C69C615}" type="presOf" srcId="{0EC032FF-5A7D-4D5F-B30E-BAB2B9C8A473}" destId="{6951905E-EA1E-4565-9566-BB77C5E28B27}" srcOrd="0" destOrd="2" presId="urn:microsoft.com/office/officeart/2005/8/layout/target2"/>
    <dgm:cxn modelId="{B943E625-EE10-4392-A009-BE708CFC63BA}" srcId="{BDE94421-F15F-4EE7-9A7B-5D8E0262203E}" destId="{1115D407-0555-4D53-8AEE-310AF143753C}" srcOrd="1" destOrd="0" parTransId="{A1873B22-492A-47BB-AA5F-4EDC7A893E69}" sibTransId="{BD36F535-C8B2-43BD-8226-30B81CB0A41F}"/>
    <dgm:cxn modelId="{8418D39E-82C0-4964-8138-D636DAFDC31B}" srcId="{CBA67461-0A6A-4ACA-B617-4BBBF5FA8DB8}" destId="{42F56EC3-1342-42D9-8B5C-8E39AA8BCB2A}" srcOrd="0" destOrd="0" parTransId="{C3E10C8B-DE9E-45FD-8BE6-61AF6224F6F5}" sibTransId="{D1EF5ACC-F71B-49EE-B19A-1AD533B766F8}"/>
    <dgm:cxn modelId="{373137BA-3F69-4E50-A44E-279A2A525D4B}" srcId="{6202B169-8F3C-4F6B-A5EF-91DDD58E95A0}" destId="{32883CDE-765B-4CDC-BCB2-C9F4C9429FC2}" srcOrd="3" destOrd="0" parTransId="{7E23CEF9-DBD3-47D2-B1CD-4DB7503C33C4}" sibTransId="{DDED780A-CF63-4EC9-916F-5C31B5936B26}"/>
    <dgm:cxn modelId="{DB8F3D03-2DE2-4EB3-8C4B-A947756C6F20}" srcId="{671B283F-24B0-4C46-A5FF-3CEDBC1F5528}" destId="{BDE94421-F15F-4EE7-9A7B-5D8E0262203E}" srcOrd="0" destOrd="0" parTransId="{55397920-59DC-483D-99C1-23AAF71083BF}" sibTransId="{A8CE354D-2BEC-4657-B533-17BA0BE57328}"/>
    <dgm:cxn modelId="{4FEFF6EB-B677-42F6-A2ED-FCC97EF0C8CE}" srcId="{CBA67461-0A6A-4ACA-B617-4BBBF5FA8DB8}" destId="{AEF2CCDF-0128-4B62-9838-EC730B2A0BE5}" srcOrd="2" destOrd="0" parTransId="{BCFBFE4A-DBD6-4BF0-8D52-C1CAFA961BBE}" sibTransId="{C73F2BE0-3935-400B-91A2-65DCC3A50374}"/>
    <dgm:cxn modelId="{8BE71E6A-BD2D-4DE2-AB32-602B5B586C13}" type="presOf" srcId="{D2B33E62-9E2F-40E1-9B99-0A4597D9900B}" destId="{8954DF6D-3304-4015-8864-D4FC9DC760EB}" srcOrd="0" destOrd="0" presId="urn:microsoft.com/office/officeart/2005/8/layout/target2"/>
    <dgm:cxn modelId="{E377200A-2373-47C1-B3BE-5F23748ECFFC}" type="presOf" srcId="{1115D407-0555-4D53-8AEE-310AF143753C}" destId="{E7DE95AB-CD09-4108-9D08-EBF31A58311D}" srcOrd="0" destOrd="0" presId="urn:microsoft.com/office/officeart/2005/8/layout/target2"/>
    <dgm:cxn modelId="{FD5FA5BD-0C29-4CA4-A580-26658835FDCD}" type="presParOf" srcId="{B5C586BE-2683-44B8-B818-F1A51A7EEAA1}" destId="{4BC018F3-C531-45CA-93BF-F742C170AA87}" srcOrd="0" destOrd="0" presId="urn:microsoft.com/office/officeart/2005/8/layout/target2"/>
    <dgm:cxn modelId="{69F21109-DB9C-4FD0-A503-A5301AD33916}" type="presParOf" srcId="{4BC018F3-C531-45CA-93BF-F742C170AA87}" destId="{387D9A13-BA71-44F0-80B1-D7F21F1BC053}" srcOrd="0" destOrd="0" presId="urn:microsoft.com/office/officeart/2005/8/layout/target2"/>
    <dgm:cxn modelId="{79ADB87E-543A-4EC6-B51D-0A9615471685}" type="presParOf" srcId="{4BC018F3-C531-45CA-93BF-F742C170AA87}" destId="{62A84582-BD39-46D7-9658-455BC93D79AC}" srcOrd="1" destOrd="0" presId="urn:microsoft.com/office/officeart/2005/8/layout/target2"/>
    <dgm:cxn modelId="{84BE6860-BFE2-4986-AFD0-FC6BD1E7DB31}" type="presParOf" srcId="{62A84582-BD39-46D7-9658-455BC93D79AC}" destId="{8016E54D-A283-467C-ABDF-35463D1393F8}" srcOrd="0" destOrd="0" presId="urn:microsoft.com/office/officeart/2005/8/layout/target2"/>
    <dgm:cxn modelId="{15FB18B3-413F-4036-8D42-80C01E78841E}" type="presParOf" srcId="{62A84582-BD39-46D7-9658-455BC93D79AC}" destId="{1E01B150-A189-483A-9388-15AB8D8C347A}" srcOrd="1" destOrd="0" presId="urn:microsoft.com/office/officeart/2005/8/layout/target2"/>
    <dgm:cxn modelId="{9053665C-C4EB-4507-A07C-8E9353D9F0D3}" type="presParOf" srcId="{62A84582-BD39-46D7-9658-455BC93D79AC}" destId="{E7DE95AB-CD09-4108-9D08-EBF31A58311D}" srcOrd="2" destOrd="0" presId="urn:microsoft.com/office/officeart/2005/8/layout/target2"/>
    <dgm:cxn modelId="{D81F0F0F-66B1-411F-B05C-F0C9AA88DCC3}" type="presParOf" srcId="{62A84582-BD39-46D7-9658-455BC93D79AC}" destId="{8B628C45-94E4-484F-A0C9-9D0AEBF91871}" srcOrd="3" destOrd="0" presId="urn:microsoft.com/office/officeart/2005/8/layout/target2"/>
    <dgm:cxn modelId="{9C815491-8B89-4F49-BBA3-D9142B862F8C}" type="presParOf" srcId="{62A84582-BD39-46D7-9658-455BC93D79AC}" destId="{8954DF6D-3304-4015-8864-D4FC9DC760EB}" srcOrd="4" destOrd="0" presId="urn:microsoft.com/office/officeart/2005/8/layout/target2"/>
    <dgm:cxn modelId="{8F925620-BB47-4B5B-9991-BF77C6175EC0}" type="presParOf" srcId="{B5C586BE-2683-44B8-B818-F1A51A7EEAA1}" destId="{1BCC783C-0D4A-4301-8C29-92B95E6ADD27}" srcOrd="1" destOrd="0" presId="urn:microsoft.com/office/officeart/2005/8/layout/target2"/>
    <dgm:cxn modelId="{B252D1B6-946A-4ECB-92B9-700616B84148}" type="presParOf" srcId="{1BCC783C-0D4A-4301-8C29-92B95E6ADD27}" destId="{D368198C-4A57-4B73-B91B-99A1073AFEF2}" srcOrd="0" destOrd="0" presId="urn:microsoft.com/office/officeart/2005/8/layout/target2"/>
    <dgm:cxn modelId="{D9CE3821-C1AB-4242-85FE-1E2945C85BAB}" type="presParOf" srcId="{1BCC783C-0D4A-4301-8C29-92B95E6ADD27}" destId="{23BE31AE-A3DA-491B-8BFB-E1BD516B5DFD}" srcOrd="1" destOrd="0" presId="urn:microsoft.com/office/officeart/2005/8/layout/target2"/>
    <dgm:cxn modelId="{3773BA16-31C8-4242-876F-2ACD98681994}" type="presParOf" srcId="{23BE31AE-A3DA-491B-8BFB-E1BD516B5DFD}" destId="{9FDFC7D9-B80C-42FC-A60A-ED0826FD951C}" srcOrd="0" destOrd="0" presId="urn:microsoft.com/office/officeart/2005/8/layout/target2"/>
    <dgm:cxn modelId="{B1B2C667-6AC2-410F-934A-FD3902C8686D}" type="presParOf" srcId="{23BE31AE-A3DA-491B-8BFB-E1BD516B5DFD}" destId="{F607E24B-CDF0-4981-B647-A786A6A09785}" srcOrd="1" destOrd="0" presId="urn:microsoft.com/office/officeart/2005/8/layout/target2"/>
    <dgm:cxn modelId="{9004BA29-D971-43D0-947A-42E81AA64103}" type="presParOf" srcId="{23BE31AE-A3DA-491B-8BFB-E1BD516B5DFD}" destId="{638A88EF-3FCE-43D5-845A-8202E1D3C572}" srcOrd="2" destOrd="0" presId="urn:microsoft.com/office/officeart/2005/8/layout/target2"/>
    <dgm:cxn modelId="{80D01A65-7FF4-491D-B411-7B4C44E0AC47}" type="presParOf" srcId="{B5C586BE-2683-44B8-B818-F1A51A7EEAA1}" destId="{FB67C27B-9B3C-4A13-B6A4-1AF431A8FC6F}" srcOrd="2" destOrd="0" presId="urn:microsoft.com/office/officeart/2005/8/layout/target2"/>
    <dgm:cxn modelId="{B7802FBE-72AC-47A2-ADBD-301AB7ED22CB}" type="presParOf" srcId="{FB67C27B-9B3C-4A13-B6A4-1AF431A8FC6F}" destId="{818ACD8E-32DB-4840-A43F-D386FCF357EA}" srcOrd="0" destOrd="0" presId="urn:microsoft.com/office/officeart/2005/8/layout/target2"/>
    <dgm:cxn modelId="{619B997A-F614-440E-A171-FAE848BE2E5B}" type="presParOf" srcId="{FB67C27B-9B3C-4A13-B6A4-1AF431A8FC6F}" destId="{BB400028-8201-4B54-A542-16648563DEAB}" srcOrd="1" destOrd="0" presId="urn:microsoft.com/office/officeart/2005/8/layout/target2"/>
    <dgm:cxn modelId="{9BC1615C-F7A6-4F64-AB8F-B3ACCC47E8B5}" type="presParOf" srcId="{BB400028-8201-4B54-A542-16648563DEAB}" destId="{6951905E-EA1E-4565-9566-BB77C5E28B27}" srcOrd="0" destOrd="0" presId="urn:microsoft.com/office/officeart/2005/8/layout/target2"/>
    <dgm:cxn modelId="{FF96498E-A733-4343-B114-A9C9333A8712}" type="presParOf" srcId="{BB400028-8201-4B54-A542-16648563DEAB}" destId="{EE7524F9-C0B4-4E27-9F82-670B8E5031C3}" srcOrd="1" destOrd="0" presId="urn:microsoft.com/office/officeart/2005/8/layout/target2"/>
    <dgm:cxn modelId="{30E27A49-FE30-4C57-A742-6C8159F86863}" type="presParOf" srcId="{BB400028-8201-4B54-A542-16648563DEAB}" destId="{8E45EC4B-9027-4EC4-BAC8-CCA734A110B3}"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CA115E-6B18-7E4E-837C-B6BF65480DEE}" type="doc">
      <dgm:prSet loTypeId="urn:microsoft.com/office/officeart/2005/8/layout/radial4" loCatId="" qsTypeId="urn:microsoft.com/office/officeart/2005/8/quickstyle/simple2" qsCatId="simple" csTypeId="urn:microsoft.com/office/officeart/2005/8/colors/accent1_1" csCatId="accent1" phldr="1"/>
      <dgm:spPr/>
      <dgm:t>
        <a:bodyPr/>
        <a:lstStyle/>
        <a:p>
          <a:endParaRPr lang="en-US"/>
        </a:p>
      </dgm:t>
    </dgm:pt>
    <dgm:pt modelId="{0AB952A6-9705-C14E-A6F7-764AE7BC3A04}">
      <dgm:prSet phldrT="[Text]"/>
      <dgm:spPr/>
      <dgm:t>
        <a:bodyPr/>
        <a:lstStyle/>
        <a:p>
          <a:r>
            <a:rPr lang="en-US" dirty="0" smtClean="0"/>
            <a:t>Client</a:t>
          </a:r>
          <a:endParaRPr lang="en-US" dirty="0"/>
        </a:p>
      </dgm:t>
    </dgm:pt>
    <dgm:pt modelId="{9FA8923D-4A80-7043-9F08-1E866D711FB1}" type="parTrans" cxnId="{E8BEE97E-D204-A84A-8C76-8A86D066C0DF}">
      <dgm:prSet/>
      <dgm:spPr/>
      <dgm:t>
        <a:bodyPr/>
        <a:lstStyle/>
        <a:p>
          <a:endParaRPr lang="en-US"/>
        </a:p>
      </dgm:t>
    </dgm:pt>
    <dgm:pt modelId="{B1B7964B-A92B-5542-A471-2792F51C918E}" type="sibTrans" cxnId="{E8BEE97E-D204-A84A-8C76-8A86D066C0DF}">
      <dgm:prSet/>
      <dgm:spPr/>
      <dgm:t>
        <a:bodyPr/>
        <a:lstStyle/>
        <a:p>
          <a:endParaRPr lang="en-US"/>
        </a:p>
      </dgm:t>
    </dgm:pt>
    <dgm:pt modelId="{7225F299-A751-AF4F-A1F0-1528EAFA579B}">
      <dgm:prSet phldrT="[Text]"/>
      <dgm:spPr/>
      <dgm:t>
        <a:bodyPr/>
        <a:lstStyle/>
        <a:p>
          <a:r>
            <a:rPr lang="en-US" dirty="0" smtClean="0"/>
            <a:t>Client Location</a:t>
          </a:r>
          <a:endParaRPr lang="en-US" dirty="0"/>
        </a:p>
      </dgm:t>
    </dgm:pt>
    <dgm:pt modelId="{49CD2352-B643-9049-A59B-7C08EE26F774}" type="parTrans" cxnId="{67569A5B-0EFC-B440-90D1-32FC559A6A57}">
      <dgm:prSet/>
      <dgm:spPr/>
      <dgm:t>
        <a:bodyPr/>
        <a:lstStyle/>
        <a:p>
          <a:endParaRPr lang="en-US"/>
        </a:p>
      </dgm:t>
    </dgm:pt>
    <dgm:pt modelId="{944C9B23-94AF-514E-8DFD-610A069D6090}" type="sibTrans" cxnId="{67569A5B-0EFC-B440-90D1-32FC559A6A57}">
      <dgm:prSet/>
      <dgm:spPr/>
      <dgm:t>
        <a:bodyPr/>
        <a:lstStyle/>
        <a:p>
          <a:endParaRPr lang="en-US"/>
        </a:p>
      </dgm:t>
    </dgm:pt>
    <dgm:pt modelId="{7A7F2F4D-4593-8343-BBD6-CE0196AE9084}">
      <dgm:prSet phldrT="[Text]"/>
      <dgm:spPr/>
      <dgm:t>
        <a:bodyPr/>
        <a:lstStyle/>
        <a:p>
          <a:r>
            <a:rPr lang="en-US" dirty="0" smtClean="0"/>
            <a:t>Address</a:t>
          </a:r>
          <a:endParaRPr lang="en-US" dirty="0"/>
        </a:p>
      </dgm:t>
    </dgm:pt>
    <dgm:pt modelId="{A9DCEDC2-23CF-7148-A59C-2A56A7881FB4}" type="parTrans" cxnId="{0962EAA6-956E-3543-8210-10C2C6F3C2A1}">
      <dgm:prSet/>
      <dgm:spPr/>
      <dgm:t>
        <a:bodyPr/>
        <a:lstStyle/>
        <a:p>
          <a:endParaRPr lang="en-US"/>
        </a:p>
      </dgm:t>
    </dgm:pt>
    <dgm:pt modelId="{0486958A-208B-184E-96CD-FEB033B9B76B}" type="sibTrans" cxnId="{0962EAA6-956E-3543-8210-10C2C6F3C2A1}">
      <dgm:prSet/>
      <dgm:spPr/>
      <dgm:t>
        <a:bodyPr/>
        <a:lstStyle/>
        <a:p>
          <a:endParaRPr lang="en-US"/>
        </a:p>
      </dgm:t>
    </dgm:pt>
    <dgm:pt modelId="{97377F5A-B871-5E49-882B-30C7F9CCC133}">
      <dgm:prSet phldrT="[Text]"/>
      <dgm:spPr/>
      <dgm:t>
        <a:bodyPr/>
        <a:lstStyle/>
        <a:p>
          <a:r>
            <a:rPr lang="en-US" dirty="0" smtClean="0"/>
            <a:t>Time zone</a:t>
          </a:r>
          <a:endParaRPr lang="en-US" dirty="0"/>
        </a:p>
      </dgm:t>
    </dgm:pt>
    <dgm:pt modelId="{CDCDD29A-5B52-C647-9842-DDD327349956}" type="parTrans" cxnId="{9626F647-AA31-A341-9658-820C8411863D}">
      <dgm:prSet/>
      <dgm:spPr/>
      <dgm:t>
        <a:bodyPr/>
        <a:lstStyle/>
        <a:p>
          <a:endParaRPr lang="en-US"/>
        </a:p>
      </dgm:t>
    </dgm:pt>
    <dgm:pt modelId="{F5EB552D-7F75-4E42-9FCC-535D68EC0E70}" type="sibTrans" cxnId="{9626F647-AA31-A341-9658-820C8411863D}">
      <dgm:prSet/>
      <dgm:spPr/>
      <dgm:t>
        <a:bodyPr/>
        <a:lstStyle/>
        <a:p>
          <a:endParaRPr lang="en-US"/>
        </a:p>
      </dgm:t>
    </dgm:pt>
    <dgm:pt modelId="{7081DD6F-C535-5E4A-9C29-5111BAF07B8B}">
      <dgm:prSet phldrT="[Text]"/>
      <dgm:spPr/>
      <dgm:t>
        <a:bodyPr/>
        <a:lstStyle/>
        <a:p>
          <a:r>
            <a:rPr lang="en-US" dirty="0" smtClean="0"/>
            <a:t>Client Location Hours</a:t>
          </a:r>
          <a:endParaRPr lang="en-US" dirty="0"/>
        </a:p>
      </dgm:t>
    </dgm:pt>
    <dgm:pt modelId="{197D06FC-62AC-884A-9617-C5D1E7106020}" type="parTrans" cxnId="{AE53E999-9F27-AC4F-83DA-AE792F847AE7}">
      <dgm:prSet/>
      <dgm:spPr/>
      <dgm:t>
        <a:bodyPr/>
        <a:lstStyle/>
        <a:p>
          <a:endParaRPr lang="en-US"/>
        </a:p>
      </dgm:t>
    </dgm:pt>
    <dgm:pt modelId="{56C95F77-EE77-F541-BE8C-809F24E58DF7}" type="sibTrans" cxnId="{AE53E999-9F27-AC4F-83DA-AE792F847AE7}">
      <dgm:prSet/>
      <dgm:spPr/>
      <dgm:t>
        <a:bodyPr/>
        <a:lstStyle/>
        <a:p>
          <a:endParaRPr lang="en-US"/>
        </a:p>
      </dgm:t>
    </dgm:pt>
    <dgm:pt modelId="{15DE5741-0F52-3A48-A0F9-7BC4A8647A0A}">
      <dgm:prSet phldrT="[Text]"/>
      <dgm:spPr/>
      <dgm:t>
        <a:bodyPr/>
        <a:lstStyle/>
        <a:p>
          <a:r>
            <a:rPr lang="en-US" dirty="0" smtClean="0"/>
            <a:t>Days store is open</a:t>
          </a:r>
          <a:endParaRPr lang="en-US" dirty="0"/>
        </a:p>
      </dgm:t>
    </dgm:pt>
    <dgm:pt modelId="{7D9F2BEC-CC5A-F64E-B835-D5B051A031BA}" type="parTrans" cxnId="{CB294A0E-70A4-F14C-BF04-AF41C112EC26}">
      <dgm:prSet/>
      <dgm:spPr/>
      <dgm:t>
        <a:bodyPr/>
        <a:lstStyle/>
        <a:p>
          <a:endParaRPr lang="en-US"/>
        </a:p>
      </dgm:t>
    </dgm:pt>
    <dgm:pt modelId="{585391DA-58D4-FF41-A8E4-B6B65546BE74}" type="sibTrans" cxnId="{CB294A0E-70A4-F14C-BF04-AF41C112EC26}">
      <dgm:prSet/>
      <dgm:spPr/>
      <dgm:t>
        <a:bodyPr/>
        <a:lstStyle/>
        <a:p>
          <a:endParaRPr lang="en-US"/>
        </a:p>
      </dgm:t>
    </dgm:pt>
    <dgm:pt modelId="{430389BC-22B9-794C-8358-9ED3445E358C}">
      <dgm:prSet phldrT="[Text]"/>
      <dgm:spPr/>
      <dgm:t>
        <a:bodyPr/>
        <a:lstStyle/>
        <a:p>
          <a:r>
            <a:rPr lang="en-US" dirty="0" smtClean="0"/>
            <a:t>Store Delivers</a:t>
          </a:r>
          <a:endParaRPr lang="en-US" dirty="0"/>
        </a:p>
      </dgm:t>
    </dgm:pt>
    <dgm:pt modelId="{185498B1-CC87-A34A-84A5-58AC510A5A41}" type="parTrans" cxnId="{1D8942FF-F4DC-5744-9A93-1132C6E22ED8}">
      <dgm:prSet/>
      <dgm:spPr/>
      <dgm:t>
        <a:bodyPr/>
        <a:lstStyle/>
        <a:p>
          <a:endParaRPr lang="en-US"/>
        </a:p>
      </dgm:t>
    </dgm:pt>
    <dgm:pt modelId="{3B51AA44-8D1C-B845-8294-36AAC4DFC3E2}" type="sibTrans" cxnId="{1D8942FF-F4DC-5744-9A93-1132C6E22ED8}">
      <dgm:prSet/>
      <dgm:spPr/>
      <dgm:t>
        <a:bodyPr/>
        <a:lstStyle/>
        <a:p>
          <a:endParaRPr lang="en-US"/>
        </a:p>
      </dgm:t>
    </dgm:pt>
    <dgm:pt modelId="{FCDDF3F2-4F2E-FE44-8058-0D4F8A0477EF}">
      <dgm:prSet phldrT="[Text]"/>
      <dgm:spPr/>
      <dgm:t>
        <a:bodyPr/>
        <a:lstStyle/>
        <a:p>
          <a:r>
            <a:rPr lang="en-US" dirty="0" smtClean="0"/>
            <a:t>Max Delivery Time</a:t>
          </a:r>
          <a:endParaRPr lang="en-US" dirty="0"/>
        </a:p>
      </dgm:t>
    </dgm:pt>
    <dgm:pt modelId="{A551C3C7-08F0-6648-90F4-A423B6D8361D}" type="parTrans" cxnId="{09D0E4BD-83DE-A947-B2B2-592211C34039}">
      <dgm:prSet/>
      <dgm:spPr/>
      <dgm:t>
        <a:bodyPr/>
        <a:lstStyle/>
        <a:p>
          <a:endParaRPr lang="en-US"/>
        </a:p>
      </dgm:t>
    </dgm:pt>
    <dgm:pt modelId="{A224DF18-BCFE-CC4A-A382-0A3AF2355257}" type="sibTrans" cxnId="{09D0E4BD-83DE-A947-B2B2-592211C34039}">
      <dgm:prSet/>
      <dgm:spPr/>
      <dgm:t>
        <a:bodyPr/>
        <a:lstStyle/>
        <a:p>
          <a:endParaRPr lang="en-US"/>
        </a:p>
      </dgm:t>
    </dgm:pt>
    <dgm:pt modelId="{6F7FCE88-773A-5045-A8AD-5E5E66A4DC4A}">
      <dgm:prSet phldrT="[Text]"/>
      <dgm:spPr/>
      <dgm:t>
        <a:bodyPr/>
        <a:lstStyle/>
        <a:p>
          <a:r>
            <a:rPr lang="en-US" dirty="0" smtClean="0"/>
            <a:t>Times that store is open</a:t>
          </a:r>
          <a:endParaRPr lang="en-US" dirty="0"/>
        </a:p>
      </dgm:t>
    </dgm:pt>
    <dgm:pt modelId="{4EFF7B36-937B-6240-A1EC-A477A9FAB556}" type="parTrans" cxnId="{B0051502-CCDC-4A42-B4E2-71B083CFA388}">
      <dgm:prSet/>
      <dgm:spPr/>
      <dgm:t>
        <a:bodyPr/>
        <a:lstStyle/>
        <a:p>
          <a:endParaRPr lang="en-US"/>
        </a:p>
      </dgm:t>
    </dgm:pt>
    <dgm:pt modelId="{B07FEF81-A952-B04E-A87D-4D010591BA58}" type="sibTrans" cxnId="{B0051502-CCDC-4A42-B4E2-71B083CFA388}">
      <dgm:prSet/>
      <dgm:spPr/>
      <dgm:t>
        <a:bodyPr/>
        <a:lstStyle/>
        <a:p>
          <a:endParaRPr lang="en-US"/>
        </a:p>
      </dgm:t>
    </dgm:pt>
    <dgm:pt modelId="{D0EE8259-1320-1F44-8828-070E3A0FBB20}">
      <dgm:prSet phldrT="[Text]"/>
      <dgm:spPr/>
      <dgm:t>
        <a:bodyPr/>
        <a:lstStyle/>
        <a:p>
          <a:r>
            <a:rPr lang="en-US" dirty="0" smtClean="0"/>
            <a:t>Store Open flag</a:t>
          </a:r>
          <a:endParaRPr lang="en-US" dirty="0"/>
        </a:p>
      </dgm:t>
    </dgm:pt>
    <dgm:pt modelId="{B2A753D9-3691-114C-9880-D628030C3877}" type="parTrans" cxnId="{395FF157-9002-F349-873D-E9CDCA17F58D}">
      <dgm:prSet/>
      <dgm:spPr/>
      <dgm:t>
        <a:bodyPr/>
        <a:lstStyle/>
        <a:p>
          <a:endParaRPr lang="en-US"/>
        </a:p>
      </dgm:t>
    </dgm:pt>
    <dgm:pt modelId="{4F6DAFA3-706A-E14E-8153-366F5DE9D723}" type="sibTrans" cxnId="{395FF157-9002-F349-873D-E9CDCA17F58D}">
      <dgm:prSet/>
      <dgm:spPr/>
      <dgm:t>
        <a:bodyPr/>
        <a:lstStyle/>
        <a:p>
          <a:endParaRPr lang="en-US"/>
        </a:p>
      </dgm:t>
    </dgm:pt>
    <dgm:pt modelId="{C42C8E2E-3E8D-0149-892D-877A8847E842}">
      <dgm:prSet phldrT="[Text]"/>
      <dgm:spPr/>
      <dgm:t>
        <a:bodyPr/>
        <a:lstStyle/>
        <a:p>
          <a:r>
            <a:rPr lang="en-US" dirty="0" smtClean="0"/>
            <a:t>Client Location Service Area</a:t>
          </a:r>
          <a:endParaRPr lang="en-US" dirty="0"/>
        </a:p>
      </dgm:t>
    </dgm:pt>
    <dgm:pt modelId="{C931146F-43AD-2142-8D38-509ABF7E780B}" type="parTrans" cxnId="{C17E39D7-C5ED-4743-A764-293E19E20721}">
      <dgm:prSet/>
      <dgm:spPr/>
      <dgm:t>
        <a:bodyPr/>
        <a:lstStyle/>
        <a:p>
          <a:endParaRPr lang="en-US"/>
        </a:p>
      </dgm:t>
    </dgm:pt>
    <dgm:pt modelId="{DF5B9F80-B7C7-3743-B7EF-39E758D45B1B}" type="sibTrans" cxnId="{C17E39D7-C5ED-4743-A764-293E19E20721}">
      <dgm:prSet/>
      <dgm:spPr/>
      <dgm:t>
        <a:bodyPr/>
        <a:lstStyle/>
        <a:p>
          <a:endParaRPr lang="en-US"/>
        </a:p>
      </dgm:t>
    </dgm:pt>
    <dgm:pt modelId="{075E53CB-257B-5649-8095-6C4ADAFE44A8}">
      <dgm:prSet phldrT="[Text]"/>
      <dgm:spPr/>
      <dgm:t>
        <a:bodyPr/>
        <a:lstStyle/>
        <a:p>
          <a:r>
            <a:rPr lang="en-US" dirty="0" smtClean="0"/>
            <a:t>Zip Codes the store services</a:t>
          </a:r>
          <a:endParaRPr lang="en-US" dirty="0"/>
        </a:p>
      </dgm:t>
    </dgm:pt>
    <dgm:pt modelId="{E70CAAC9-1E7A-4446-898E-4CA496CCEB8A}" type="parTrans" cxnId="{B2E59883-7612-224D-BE78-B8CE64C33A8F}">
      <dgm:prSet/>
      <dgm:spPr/>
      <dgm:t>
        <a:bodyPr/>
        <a:lstStyle/>
        <a:p>
          <a:endParaRPr lang="en-US"/>
        </a:p>
      </dgm:t>
    </dgm:pt>
    <dgm:pt modelId="{ADF9104B-A962-C942-9461-EF43F3A397C4}" type="sibTrans" cxnId="{B2E59883-7612-224D-BE78-B8CE64C33A8F}">
      <dgm:prSet/>
      <dgm:spPr/>
      <dgm:t>
        <a:bodyPr/>
        <a:lstStyle/>
        <a:p>
          <a:endParaRPr lang="en-US"/>
        </a:p>
      </dgm:t>
    </dgm:pt>
    <dgm:pt modelId="{A66EE0F7-6954-4347-B5C3-5D67E2A3831E}">
      <dgm:prSet phldrT="[Text]"/>
      <dgm:spPr/>
      <dgm:t>
        <a:bodyPr/>
        <a:lstStyle/>
        <a:p>
          <a:r>
            <a:rPr lang="en-US" dirty="0" smtClean="0"/>
            <a:t>Client Location Payment Types</a:t>
          </a:r>
          <a:endParaRPr lang="en-US" dirty="0"/>
        </a:p>
      </dgm:t>
    </dgm:pt>
    <dgm:pt modelId="{D9D3AB99-5B90-3049-A887-2259ED4A1F30}" type="parTrans" cxnId="{D7EC5427-422F-564F-8076-E0B2DB10D5C4}">
      <dgm:prSet/>
      <dgm:spPr/>
      <dgm:t>
        <a:bodyPr/>
        <a:lstStyle/>
        <a:p>
          <a:endParaRPr lang="en-US"/>
        </a:p>
      </dgm:t>
    </dgm:pt>
    <dgm:pt modelId="{1201A6B4-B021-384B-8637-D159847C83E3}" type="sibTrans" cxnId="{D7EC5427-422F-564F-8076-E0B2DB10D5C4}">
      <dgm:prSet/>
      <dgm:spPr/>
      <dgm:t>
        <a:bodyPr/>
        <a:lstStyle/>
        <a:p>
          <a:endParaRPr lang="en-US"/>
        </a:p>
      </dgm:t>
    </dgm:pt>
    <dgm:pt modelId="{2A36FF8E-8368-8245-B6B5-005183171510}">
      <dgm:prSet phldrT="[Text]"/>
      <dgm:spPr/>
      <dgm:t>
        <a:bodyPr/>
        <a:lstStyle/>
        <a:p>
          <a:r>
            <a:rPr lang="en-US" dirty="0" smtClean="0"/>
            <a:t>Payment Types accepted by store</a:t>
          </a:r>
          <a:endParaRPr lang="en-US" dirty="0"/>
        </a:p>
      </dgm:t>
    </dgm:pt>
    <dgm:pt modelId="{CB8F2C31-6C24-4843-9B0C-95EF001385C6}" type="parTrans" cxnId="{02372DC2-E248-EE4D-BF7A-E4BAB34B6FA7}">
      <dgm:prSet/>
      <dgm:spPr/>
      <dgm:t>
        <a:bodyPr/>
        <a:lstStyle/>
        <a:p>
          <a:endParaRPr lang="en-US"/>
        </a:p>
      </dgm:t>
    </dgm:pt>
    <dgm:pt modelId="{3428BAE9-2173-0942-B452-C98238C74CF3}" type="sibTrans" cxnId="{02372DC2-E248-EE4D-BF7A-E4BAB34B6FA7}">
      <dgm:prSet/>
      <dgm:spPr/>
      <dgm:t>
        <a:bodyPr/>
        <a:lstStyle/>
        <a:p>
          <a:endParaRPr lang="en-US"/>
        </a:p>
      </dgm:t>
    </dgm:pt>
    <dgm:pt modelId="{3F081E97-C7F0-0342-9999-DF3966F8093D}">
      <dgm:prSet phldrT="[Text]"/>
      <dgm:spPr/>
      <dgm:t>
        <a:bodyPr/>
        <a:lstStyle/>
        <a:p>
          <a:r>
            <a:rPr lang="en-US" dirty="0" smtClean="0"/>
            <a:t>Payment type valid for delivery orders</a:t>
          </a:r>
          <a:endParaRPr lang="en-US" dirty="0"/>
        </a:p>
      </dgm:t>
    </dgm:pt>
    <dgm:pt modelId="{01B6C859-4775-644B-83CC-8794BE805023}" type="parTrans" cxnId="{F06D42CE-5CB9-1E48-9299-78BA0CD22CB3}">
      <dgm:prSet/>
      <dgm:spPr/>
      <dgm:t>
        <a:bodyPr/>
        <a:lstStyle/>
        <a:p>
          <a:endParaRPr lang="en-US"/>
        </a:p>
      </dgm:t>
    </dgm:pt>
    <dgm:pt modelId="{E880D1C4-053F-D74F-B119-AB3DDD96B2B7}" type="sibTrans" cxnId="{F06D42CE-5CB9-1E48-9299-78BA0CD22CB3}">
      <dgm:prSet/>
      <dgm:spPr/>
      <dgm:t>
        <a:bodyPr/>
        <a:lstStyle/>
        <a:p>
          <a:endParaRPr lang="en-US"/>
        </a:p>
      </dgm:t>
    </dgm:pt>
    <dgm:pt modelId="{93635DF2-B9AF-7148-B548-4A20D0551B7A}">
      <dgm:prSet phldrT="[Text]"/>
      <dgm:spPr/>
      <dgm:t>
        <a:bodyPr/>
        <a:lstStyle/>
        <a:p>
          <a:r>
            <a:rPr lang="en-US" dirty="0" smtClean="0"/>
            <a:t>Payment type valid for pickup orders</a:t>
          </a:r>
          <a:endParaRPr lang="en-US" dirty="0"/>
        </a:p>
      </dgm:t>
    </dgm:pt>
    <dgm:pt modelId="{8C03CED3-A529-9544-88F1-0555EC88628B}" type="parTrans" cxnId="{79B4D0BB-23CA-4E44-A9A5-935316E71B31}">
      <dgm:prSet/>
      <dgm:spPr/>
      <dgm:t>
        <a:bodyPr/>
        <a:lstStyle/>
        <a:p>
          <a:endParaRPr lang="en-US"/>
        </a:p>
      </dgm:t>
    </dgm:pt>
    <dgm:pt modelId="{E66F5C7D-AB07-E54B-8ADB-000C93A113F8}" type="sibTrans" cxnId="{79B4D0BB-23CA-4E44-A9A5-935316E71B31}">
      <dgm:prSet/>
      <dgm:spPr/>
      <dgm:t>
        <a:bodyPr/>
        <a:lstStyle/>
        <a:p>
          <a:endParaRPr lang="en-US"/>
        </a:p>
      </dgm:t>
    </dgm:pt>
    <dgm:pt modelId="{E6904ABE-4A6C-2941-9F18-CE2D048C83F6}" type="pres">
      <dgm:prSet presAssocID="{48CA115E-6B18-7E4E-837C-B6BF65480DEE}" presName="cycle" presStyleCnt="0">
        <dgm:presLayoutVars>
          <dgm:chMax val="1"/>
          <dgm:dir/>
          <dgm:animLvl val="ctr"/>
          <dgm:resizeHandles val="exact"/>
        </dgm:presLayoutVars>
      </dgm:prSet>
      <dgm:spPr/>
      <dgm:t>
        <a:bodyPr/>
        <a:lstStyle/>
        <a:p>
          <a:endParaRPr lang="en-US"/>
        </a:p>
      </dgm:t>
    </dgm:pt>
    <dgm:pt modelId="{1C609D08-2771-BB49-AFF7-41BC291285D0}" type="pres">
      <dgm:prSet presAssocID="{0AB952A6-9705-C14E-A6F7-764AE7BC3A04}" presName="centerShape" presStyleLbl="node0" presStyleIdx="0" presStyleCnt="1"/>
      <dgm:spPr/>
      <dgm:t>
        <a:bodyPr/>
        <a:lstStyle/>
        <a:p>
          <a:endParaRPr lang="en-US"/>
        </a:p>
      </dgm:t>
    </dgm:pt>
    <dgm:pt modelId="{60F76C25-2CC7-E94B-A166-49AE2A21A6DA}" type="pres">
      <dgm:prSet presAssocID="{49CD2352-B643-9049-A59B-7C08EE26F774}" presName="parTrans" presStyleLbl="bgSibTrans2D1" presStyleIdx="0" presStyleCnt="4"/>
      <dgm:spPr/>
      <dgm:t>
        <a:bodyPr/>
        <a:lstStyle/>
        <a:p>
          <a:endParaRPr lang="en-US"/>
        </a:p>
      </dgm:t>
    </dgm:pt>
    <dgm:pt modelId="{746235CE-93E2-7D46-8875-1E8D0EE40518}" type="pres">
      <dgm:prSet presAssocID="{7225F299-A751-AF4F-A1F0-1528EAFA579B}" presName="node" presStyleLbl="node1" presStyleIdx="0" presStyleCnt="4">
        <dgm:presLayoutVars>
          <dgm:bulletEnabled val="1"/>
        </dgm:presLayoutVars>
      </dgm:prSet>
      <dgm:spPr/>
      <dgm:t>
        <a:bodyPr/>
        <a:lstStyle/>
        <a:p>
          <a:endParaRPr lang="en-US"/>
        </a:p>
      </dgm:t>
    </dgm:pt>
    <dgm:pt modelId="{EAFAA850-7DD9-C64F-80CD-838A5C69B8D7}" type="pres">
      <dgm:prSet presAssocID="{197D06FC-62AC-884A-9617-C5D1E7106020}" presName="parTrans" presStyleLbl="bgSibTrans2D1" presStyleIdx="1" presStyleCnt="4"/>
      <dgm:spPr/>
      <dgm:t>
        <a:bodyPr/>
        <a:lstStyle/>
        <a:p>
          <a:endParaRPr lang="en-US"/>
        </a:p>
      </dgm:t>
    </dgm:pt>
    <dgm:pt modelId="{E0EE5050-2905-4A47-B5A2-DD67F611D99E}" type="pres">
      <dgm:prSet presAssocID="{7081DD6F-C535-5E4A-9C29-5111BAF07B8B}" presName="node" presStyleLbl="node1" presStyleIdx="1" presStyleCnt="4">
        <dgm:presLayoutVars>
          <dgm:bulletEnabled val="1"/>
        </dgm:presLayoutVars>
      </dgm:prSet>
      <dgm:spPr/>
      <dgm:t>
        <a:bodyPr/>
        <a:lstStyle/>
        <a:p>
          <a:endParaRPr lang="en-US"/>
        </a:p>
      </dgm:t>
    </dgm:pt>
    <dgm:pt modelId="{14709B46-5DAB-1942-ABC7-56220A744AF0}" type="pres">
      <dgm:prSet presAssocID="{C931146F-43AD-2142-8D38-509ABF7E780B}" presName="parTrans" presStyleLbl="bgSibTrans2D1" presStyleIdx="2" presStyleCnt="4"/>
      <dgm:spPr/>
      <dgm:t>
        <a:bodyPr/>
        <a:lstStyle/>
        <a:p>
          <a:endParaRPr lang="en-US"/>
        </a:p>
      </dgm:t>
    </dgm:pt>
    <dgm:pt modelId="{AF7D9150-ABFD-EA49-90B1-5A069B98DB62}" type="pres">
      <dgm:prSet presAssocID="{C42C8E2E-3E8D-0149-892D-877A8847E842}" presName="node" presStyleLbl="node1" presStyleIdx="2" presStyleCnt="4">
        <dgm:presLayoutVars>
          <dgm:bulletEnabled val="1"/>
        </dgm:presLayoutVars>
      </dgm:prSet>
      <dgm:spPr/>
      <dgm:t>
        <a:bodyPr/>
        <a:lstStyle/>
        <a:p>
          <a:endParaRPr lang="en-US"/>
        </a:p>
      </dgm:t>
    </dgm:pt>
    <dgm:pt modelId="{CDA42180-96D0-B344-A331-FB0681949784}" type="pres">
      <dgm:prSet presAssocID="{D9D3AB99-5B90-3049-A887-2259ED4A1F30}" presName="parTrans" presStyleLbl="bgSibTrans2D1" presStyleIdx="3" presStyleCnt="4"/>
      <dgm:spPr/>
      <dgm:t>
        <a:bodyPr/>
        <a:lstStyle/>
        <a:p>
          <a:endParaRPr lang="en-US"/>
        </a:p>
      </dgm:t>
    </dgm:pt>
    <dgm:pt modelId="{73C0AA00-2237-724A-AE21-B9BB3D42AC69}" type="pres">
      <dgm:prSet presAssocID="{A66EE0F7-6954-4347-B5C3-5D67E2A3831E}" presName="node" presStyleLbl="node1" presStyleIdx="3" presStyleCnt="4">
        <dgm:presLayoutVars>
          <dgm:bulletEnabled val="1"/>
        </dgm:presLayoutVars>
      </dgm:prSet>
      <dgm:spPr/>
      <dgm:t>
        <a:bodyPr/>
        <a:lstStyle/>
        <a:p>
          <a:endParaRPr lang="en-US"/>
        </a:p>
      </dgm:t>
    </dgm:pt>
  </dgm:ptLst>
  <dgm:cxnLst>
    <dgm:cxn modelId="{6DA30EA3-E875-4123-BCBC-96FB1FB3E0C5}" type="presOf" srcId="{D9D3AB99-5B90-3049-A887-2259ED4A1F30}" destId="{CDA42180-96D0-B344-A331-FB0681949784}" srcOrd="0" destOrd="0" presId="urn:microsoft.com/office/officeart/2005/8/layout/radial4"/>
    <dgm:cxn modelId="{395FF157-9002-F349-873D-E9CDCA17F58D}" srcId="{7081DD6F-C535-5E4A-9C29-5111BAF07B8B}" destId="{D0EE8259-1320-1F44-8828-070E3A0FBB20}" srcOrd="0" destOrd="0" parTransId="{B2A753D9-3691-114C-9880-D628030C3877}" sibTransId="{4F6DAFA3-706A-E14E-8153-366F5DE9D723}"/>
    <dgm:cxn modelId="{AE53E999-9F27-AC4F-83DA-AE792F847AE7}" srcId="{0AB952A6-9705-C14E-A6F7-764AE7BC3A04}" destId="{7081DD6F-C535-5E4A-9C29-5111BAF07B8B}" srcOrd="1" destOrd="0" parTransId="{197D06FC-62AC-884A-9617-C5D1E7106020}" sibTransId="{56C95F77-EE77-F541-BE8C-809F24E58DF7}"/>
    <dgm:cxn modelId="{68F2AB53-68AD-4067-A2CD-C6B04E1C6E6B}" type="presOf" srcId="{075E53CB-257B-5649-8095-6C4ADAFE44A8}" destId="{AF7D9150-ABFD-EA49-90B1-5A069B98DB62}" srcOrd="0" destOrd="1" presId="urn:microsoft.com/office/officeart/2005/8/layout/radial4"/>
    <dgm:cxn modelId="{C17E39D7-C5ED-4743-A764-293E19E20721}" srcId="{0AB952A6-9705-C14E-A6F7-764AE7BC3A04}" destId="{C42C8E2E-3E8D-0149-892D-877A8847E842}" srcOrd="2" destOrd="0" parTransId="{C931146F-43AD-2142-8D38-509ABF7E780B}" sibTransId="{DF5B9F80-B7C7-3743-B7EF-39E758D45B1B}"/>
    <dgm:cxn modelId="{02372DC2-E248-EE4D-BF7A-E4BAB34B6FA7}" srcId="{A66EE0F7-6954-4347-B5C3-5D67E2A3831E}" destId="{2A36FF8E-8368-8245-B6B5-005183171510}" srcOrd="0" destOrd="0" parTransId="{CB8F2C31-6C24-4843-9B0C-95EF001385C6}" sibTransId="{3428BAE9-2173-0942-B452-C98238C74CF3}"/>
    <dgm:cxn modelId="{B2E59883-7612-224D-BE78-B8CE64C33A8F}" srcId="{C42C8E2E-3E8D-0149-892D-877A8847E842}" destId="{075E53CB-257B-5649-8095-6C4ADAFE44A8}" srcOrd="0" destOrd="0" parTransId="{E70CAAC9-1E7A-4446-898E-4CA496CCEB8A}" sibTransId="{ADF9104B-A962-C942-9461-EF43F3A397C4}"/>
    <dgm:cxn modelId="{F06D42CE-5CB9-1E48-9299-78BA0CD22CB3}" srcId="{A66EE0F7-6954-4347-B5C3-5D67E2A3831E}" destId="{3F081E97-C7F0-0342-9999-DF3966F8093D}" srcOrd="1" destOrd="0" parTransId="{01B6C859-4775-644B-83CC-8794BE805023}" sibTransId="{E880D1C4-053F-D74F-B119-AB3DDD96B2B7}"/>
    <dgm:cxn modelId="{1F0DD721-C370-4D20-A8C7-81DFBD033D8D}" type="presOf" srcId="{48CA115E-6B18-7E4E-837C-B6BF65480DEE}" destId="{E6904ABE-4A6C-2941-9F18-CE2D048C83F6}" srcOrd="0" destOrd="0" presId="urn:microsoft.com/office/officeart/2005/8/layout/radial4"/>
    <dgm:cxn modelId="{1D8942FF-F4DC-5744-9A93-1132C6E22ED8}" srcId="{7225F299-A751-AF4F-A1F0-1528EAFA579B}" destId="{430389BC-22B9-794C-8358-9ED3445E358C}" srcOrd="2" destOrd="0" parTransId="{185498B1-CC87-A34A-84A5-58AC510A5A41}" sibTransId="{3B51AA44-8D1C-B845-8294-36AAC4DFC3E2}"/>
    <dgm:cxn modelId="{C26C30C1-90BD-4535-BB26-AE64D61A4CBF}" type="presOf" srcId="{0AB952A6-9705-C14E-A6F7-764AE7BC3A04}" destId="{1C609D08-2771-BB49-AFF7-41BC291285D0}" srcOrd="0" destOrd="0" presId="urn:microsoft.com/office/officeart/2005/8/layout/radial4"/>
    <dgm:cxn modelId="{28D1D7E5-A485-4591-85DB-0CBF23E95442}" type="presOf" srcId="{97377F5A-B871-5E49-882B-30C7F9CCC133}" destId="{746235CE-93E2-7D46-8875-1E8D0EE40518}" srcOrd="0" destOrd="2" presId="urn:microsoft.com/office/officeart/2005/8/layout/radial4"/>
    <dgm:cxn modelId="{5038F15F-05FC-43D9-B4CB-E7AB114467E1}" type="presOf" srcId="{2A36FF8E-8368-8245-B6B5-005183171510}" destId="{73C0AA00-2237-724A-AE21-B9BB3D42AC69}" srcOrd="0" destOrd="1" presId="urn:microsoft.com/office/officeart/2005/8/layout/radial4"/>
    <dgm:cxn modelId="{3CFFC7D9-B8B0-4F7D-B859-DF1474052526}" type="presOf" srcId="{49CD2352-B643-9049-A59B-7C08EE26F774}" destId="{60F76C25-2CC7-E94B-A166-49AE2A21A6DA}" srcOrd="0" destOrd="0" presId="urn:microsoft.com/office/officeart/2005/8/layout/radial4"/>
    <dgm:cxn modelId="{0C5C1DE8-939B-49AE-B2A1-9C2065F7E646}" type="presOf" srcId="{A66EE0F7-6954-4347-B5C3-5D67E2A3831E}" destId="{73C0AA00-2237-724A-AE21-B9BB3D42AC69}" srcOrd="0" destOrd="0" presId="urn:microsoft.com/office/officeart/2005/8/layout/radial4"/>
    <dgm:cxn modelId="{E8B4E3BC-006A-45D0-B716-5EE64D1C27EA}" type="presOf" srcId="{C931146F-43AD-2142-8D38-509ABF7E780B}" destId="{14709B46-5DAB-1942-ABC7-56220A744AF0}" srcOrd="0" destOrd="0" presId="urn:microsoft.com/office/officeart/2005/8/layout/radial4"/>
    <dgm:cxn modelId="{0962EAA6-956E-3543-8210-10C2C6F3C2A1}" srcId="{7225F299-A751-AF4F-A1F0-1528EAFA579B}" destId="{7A7F2F4D-4593-8343-BBD6-CE0196AE9084}" srcOrd="0" destOrd="0" parTransId="{A9DCEDC2-23CF-7148-A59C-2A56A7881FB4}" sibTransId="{0486958A-208B-184E-96CD-FEB033B9B76B}"/>
    <dgm:cxn modelId="{E89DB944-EAD4-49DA-8204-7C9434AF1C6A}" type="presOf" srcId="{430389BC-22B9-794C-8358-9ED3445E358C}" destId="{746235CE-93E2-7D46-8875-1E8D0EE40518}" srcOrd="0" destOrd="3" presId="urn:microsoft.com/office/officeart/2005/8/layout/radial4"/>
    <dgm:cxn modelId="{B4EF9F85-D401-4C19-AFDC-7A9480A12260}" type="presOf" srcId="{C42C8E2E-3E8D-0149-892D-877A8847E842}" destId="{AF7D9150-ABFD-EA49-90B1-5A069B98DB62}" srcOrd="0" destOrd="0" presId="urn:microsoft.com/office/officeart/2005/8/layout/radial4"/>
    <dgm:cxn modelId="{09D0E4BD-83DE-A947-B2B2-592211C34039}" srcId="{7225F299-A751-AF4F-A1F0-1528EAFA579B}" destId="{FCDDF3F2-4F2E-FE44-8058-0D4F8A0477EF}" srcOrd="3" destOrd="0" parTransId="{A551C3C7-08F0-6648-90F4-A423B6D8361D}" sibTransId="{A224DF18-BCFE-CC4A-A382-0A3AF2355257}"/>
    <dgm:cxn modelId="{9B382F8F-25DB-455E-905C-E859AD8C678F}" type="presOf" srcId="{197D06FC-62AC-884A-9617-C5D1E7106020}" destId="{EAFAA850-7DD9-C64F-80CD-838A5C69B8D7}" srcOrd="0" destOrd="0" presId="urn:microsoft.com/office/officeart/2005/8/layout/radial4"/>
    <dgm:cxn modelId="{0672FAA0-C083-424D-8FA2-2D4782AFACB0}" type="presOf" srcId="{7A7F2F4D-4593-8343-BBD6-CE0196AE9084}" destId="{746235CE-93E2-7D46-8875-1E8D0EE40518}" srcOrd="0" destOrd="1" presId="urn:microsoft.com/office/officeart/2005/8/layout/radial4"/>
    <dgm:cxn modelId="{23D4F64F-B59A-40FD-B3F5-2A672E5BB5D8}" type="presOf" srcId="{7081DD6F-C535-5E4A-9C29-5111BAF07B8B}" destId="{E0EE5050-2905-4A47-B5A2-DD67F611D99E}" srcOrd="0" destOrd="0" presId="urn:microsoft.com/office/officeart/2005/8/layout/radial4"/>
    <dgm:cxn modelId="{E8BEE97E-D204-A84A-8C76-8A86D066C0DF}" srcId="{48CA115E-6B18-7E4E-837C-B6BF65480DEE}" destId="{0AB952A6-9705-C14E-A6F7-764AE7BC3A04}" srcOrd="0" destOrd="0" parTransId="{9FA8923D-4A80-7043-9F08-1E866D711FB1}" sibTransId="{B1B7964B-A92B-5542-A471-2792F51C918E}"/>
    <dgm:cxn modelId="{BB643BD2-1C1C-4284-A844-EFEB1229E439}" type="presOf" srcId="{15DE5741-0F52-3A48-A0F9-7BC4A8647A0A}" destId="{E0EE5050-2905-4A47-B5A2-DD67F611D99E}" srcOrd="0" destOrd="2" presId="urn:microsoft.com/office/officeart/2005/8/layout/radial4"/>
    <dgm:cxn modelId="{A5464BBB-C758-4374-AB9C-0286FCF62F90}" type="presOf" srcId="{3F081E97-C7F0-0342-9999-DF3966F8093D}" destId="{73C0AA00-2237-724A-AE21-B9BB3D42AC69}" srcOrd="0" destOrd="2" presId="urn:microsoft.com/office/officeart/2005/8/layout/radial4"/>
    <dgm:cxn modelId="{3DC5D8F8-FDBA-4CD7-9F2E-8E7C46B27F8F}" type="presOf" srcId="{6F7FCE88-773A-5045-A8AD-5E5E66A4DC4A}" destId="{E0EE5050-2905-4A47-B5A2-DD67F611D99E}" srcOrd="0" destOrd="3" presId="urn:microsoft.com/office/officeart/2005/8/layout/radial4"/>
    <dgm:cxn modelId="{E02C081D-E37D-4469-BFF8-3B9E35D3ADAF}" type="presOf" srcId="{93635DF2-B9AF-7148-B548-4A20D0551B7A}" destId="{73C0AA00-2237-724A-AE21-B9BB3D42AC69}" srcOrd="0" destOrd="3" presId="urn:microsoft.com/office/officeart/2005/8/layout/radial4"/>
    <dgm:cxn modelId="{B0051502-CCDC-4A42-B4E2-71B083CFA388}" srcId="{7081DD6F-C535-5E4A-9C29-5111BAF07B8B}" destId="{6F7FCE88-773A-5045-A8AD-5E5E66A4DC4A}" srcOrd="2" destOrd="0" parTransId="{4EFF7B36-937B-6240-A1EC-A477A9FAB556}" sibTransId="{B07FEF81-A952-B04E-A87D-4D010591BA58}"/>
    <dgm:cxn modelId="{67569A5B-0EFC-B440-90D1-32FC559A6A57}" srcId="{0AB952A6-9705-C14E-A6F7-764AE7BC3A04}" destId="{7225F299-A751-AF4F-A1F0-1528EAFA579B}" srcOrd="0" destOrd="0" parTransId="{49CD2352-B643-9049-A59B-7C08EE26F774}" sibTransId="{944C9B23-94AF-514E-8DFD-610A069D6090}"/>
    <dgm:cxn modelId="{3C0E4882-00A9-45EA-B538-A0AEB8841735}" type="presOf" srcId="{7225F299-A751-AF4F-A1F0-1528EAFA579B}" destId="{746235CE-93E2-7D46-8875-1E8D0EE40518}" srcOrd="0" destOrd="0" presId="urn:microsoft.com/office/officeart/2005/8/layout/radial4"/>
    <dgm:cxn modelId="{9626F647-AA31-A341-9658-820C8411863D}" srcId="{7225F299-A751-AF4F-A1F0-1528EAFA579B}" destId="{97377F5A-B871-5E49-882B-30C7F9CCC133}" srcOrd="1" destOrd="0" parTransId="{CDCDD29A-5B52-C647-9842-DDD327349956}" sibTransId="{F5EB552D-7F75-4E42-9FCC-535D68EC0E70}"/>
    <dgm:cxn modelId="{43F4CB83-839F-488F-AA00-C64FED65BCC5}" type="presOf" srcId="{D0EE8259-1320-1F44-8828-070E3A0FBB20}" destId="{E0EE5050-2905-4A47-B5A2-DD67F611D99E}" srcOrd="0" destOrd="1" presId="urn:microsoft.com/office/officeart/2005/8/layout/radial4"/>
    <dgm:cxn modelId="{79B4D0BB-23CA-4E44-A9A5-935316E71B31}" srcId="{A66EE0F7-6954-4347-B5C3-5D67E2A3831E}" destId="{93635DF2-B9AF-7148-B548-4A20D0551B7A}" srcOrd="2" destOrd="0" parTransId="{8C03CED3-A529-9544-88F1-0555EC88628B}" sibTransId="{E66F5C7D-AB07-E54B-8ADB-000C93A113F8}"/>
    <dgm:cxn modelId="{CB294A0E-70A4-F14C-BF04-AF41C112EC26}" srcId="{7081DD6F-C535-5E4A-9C29-5111BAF07B8B}" destId="{15DE5741-0F52-3A48-A0F9-7BC4A8647A0A}" srcOrd="1" destOrd="0" parTransId="{7D9F2BEC-CC5A-F64E-B835-D5B051A031BA}" sibTransId="{585391DA-58D4-FF41-A8E4-B6B65546BE74}"/>
    <dgm:cxn modelId="{299F0124-8111-4F5D-8A1E-ECAEB107D1B7}" type="presOf" srcId="{FCDDF3F2-4F2E-FE44-8058-0D4F8A0477EF}" destId="{746235CE-93E2-7D46-8875-1E8D0EE40518}" srcOrd="0" destOrd="4" presId="urn:microsoft.com/office/officeart/2005/8/layout/radial4"/>
    <dgm:cxn modelId="{D7EC5427-422F-564F-8076-E0B2DB10D5C4}" srcId="{0AB952A6-9705-C14E-A6F7-764AE7BC3A04}" destId="{A66EE0F7-6954-4347-B5C3-5D67E2A3831E}" srcOrd="3" destOrd="0" parTransId="{D9D3AB99-5B90-3049-A887-2259ED4A1F30}" sibTransId="{1201A6B4-B021-384B-8637-D159847C83E3}"/>
    <dgm:cxn modelId="{90A634BF-F77F-4FE0-9166-91FAC7045FFA}" type="presParOf" srcId="{E6904ABE-4A6C-2941-9F18-CE2D048C83F6}" destId="{1C609D08-2771-BB49-AFF7-41BC291285D0}" srcOrd="0" destOrd="0" presId="urn:microsoft.com/office/officeart/2005/8/layout/radial4"/>
    <dgm:cxn modelId="{6565B57D-8156-4DF4-9B00-8425271F93DA}" type="presParOf" srcId="{E6904ABE-4A6C-2941-9F18-CE2D048C83F6}" destId="{60F76C25-2CC7-E94B-A166-49AE2A21A6DA}" srcOrd="1" destOrd="0" presId="urn:microsoft.com/office/officeart/2005/8/layout/radial4"/>
    <dgm:cxn modelId="{C54C6593-08B7-46F0-AA82-5BEB05B6435D}" type="presParOf" srcId="{E6904ABE-4A6C-2941-9F18-CE2D048C83F6}" destId="{746235CE-93E2-7D46-8875-1E8D0EE40518}" srcOrd="2" destOrd="0" presId="urn:microsoft.com/office/officeart/2005/8/layout/radial4"/>
    <dgm:cxn modelId="{E7633CA1-E8F9-442B-AB54-862C1BA19839}" type="presParOf" srcId="{E6904ABE-4A6C-2941-9F18-CE2D048C83F6}" destId="{EAFAA850-7DD9-C64F-80CD-838A5C69B8D7}" srcOrd="3" destOrd="0" presId="urn:microsoft.com/office/officeart/2005/8/layout/radial4"/>
    <dgm:cxn modelId="{0DFBD677-79AD-4237-8582-788AC9526F22}" type="presParOf" srcId="{E6904ABE-4A6C-2941-9F18-CE2D048C83F6}" destId="{E0EE5050-2905-4A47-B5A2-DD67F611D99E}" srcOrd="4" destOrd="0" presId="urn:microsoft.com/office/officeart/2005/8/layout/radial4"/>
    <dgm:cxn modelId="{C93AF782-9020-4D04-AA65-D4E803F9BDEC}" type="presParOf" srcId="{E6904ABE-4A6C-2941-9F18-CE2D048C83F6}" destId="{14709B46-5DAB-1942-ABC7-56220A744AF0}" srcOrd="5" destOrd="0" presId="urn:microsoft.com/office/officeart/2005/8/layout/radial4"/>
    <dgm:cxn modelId="{BCA8010C-996C-4AC7-80ED-E101F7C9D011}" type="presParOf" srcId="{E6904ABE-4A6C-2941-9F18-CE2D048C83F6}" destId="{AF7D9150-ABFD-EA49-90B1-5A069B98DB62}" srcOrd="6" destOrd="0" presId="urn:microsoft.com/office/officeart/2005/8/layout/radial4"/>
    <dgm:cxn modelId="{E11973F2-2E4E-43EB-A8CF-ACE2DF9EC281}" type="presParOf" srcId="{E6904ABE-4A6C-2941-9F18-CE2D048C83F6}" destId="{CDA42180-96D0-B344-A331-FB0681949784}" srcOrd="7" destOrd="0" presId="urn:microsoft.com/office/officeart/2005/8/layout/radial4"/>
    <dgm:cxn modelId="{460A9696-AA3A-4496-9E04-3A1321268DAB}" type="presParOf" srcId="{E6904ABE-4A6C-2941-9F18-CE2D048C83F6}" destId="{73C0AA00-2237-724A-AE21-B9BB3D42AC6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CA115E-6B18-7E4E-837C-B6BF65480DEE}" type="doc">
      <dgm:prSet loTypeId="urn:microsoft.com/office/officeart/2005/8/layout/radial4" loCatId="" qsTypeId="urn:microsoft.com/office/officeart/2005/8/quickstyle/simple2" qsCatId="simple" csTypeId="urn:microsoft.com/office/officeart/2005/8/colors/accent1_1" csCatId="accent1" phldr="1"/>
      <dgm:spPr/>
      <dgm:t>
        <a:bodyPr/>
        <a:lstStyle/>
        <a:p>
          <a:endParaRPr lang="en-US"/>
        </a:p>
      </dgm:t>
    </dgm:pt>
    <dgm:pt modelId="{0AB952A6-9705-C14E-A6F7-764AE7BC3A04}">
      <dgm:prSet phldrT="[Text]"/>
      <dgm:spPr/>
      <dgm:t>
        <a:bodyPr/>
        <a:lstStyle/>
        <a:p>
          <a:r>
            <a:rPr lang="en-US" dirty="0" smtClean="0"/>
            <a:t>Menu</a:t>
          </a:r>
          <a:endParaRPr lang="en-US" dirty="0"/>
        </a:p>
      </dgm:t>
    </dgm:pt>
    <dgm:pt modelId="{9FA8923D-4A80-7043-9F08-1E866D711FB1}" type="parTrans" cxnId="{E8BEE97E-D204-A84A-8C76-8A86D066C0DF}">
      <dgm:prSet/>
      <dgm:spPr/>
      <dgm:t>
        <a:bodyPr/>
        <a:lstStyle/>
        <a:p>
          <a:endParaRPr lang="en-US"/>
        </a:p>
      </dgm:t>
    </dgm:pt>
    <dgm:pt modelId="{B1B7964B-A92B-5542-A471-2792F51C918E}" type="sibTrans" cxnId="{E8BEE97E-D204-A84A-8C76-8A86D066C0DF}">
      <dgm:prSet/>
      <dgm:spPr/>
      <dgm:t>
        <a:bodyPr/>
        <a:lstStyle/>
        <a:p>
          <a:endParaRPr lang="en-US"/>
        </a:p>
      </dgm:t>
    </dgm:pt>
    <dgm:pt modelId="{7225F299-A751-AF4F-A1F0-1528EAFA579B}">
      <dgm:prSet phldrT="[Text]"/>
      <dgm:spPr/>
      <dgm:t>
        <a:bodyPr/>
        <a:lstStyle/>
        <a:p>
          <a:r>
            <a:rPr lang="en-US" dirty="0" smtClean="0"/>
            <a:t>Menu Item</a:t>
          </a:r>
          <a:endParaRPr lang="en-US" dirty="0"/>
        </a:p>
      </dgm:t>
    </dgm:pt>
    <dgm:pt modelId="{49CD2352-B643-9049-A59B-7C08EE26F774}" type="parTrans" cxnId="{67569A5B-0EFC-B440-90D1-32FC559A6A57}">
      <dgm:prSet/>
      <dgm:spPr/>
      <dgm:t>
        <a:bodyPr/>
        <a:lstStyle/>
        <a:p>
          <a:endParaRPr lang="en-US"/>
        </a:p>
      </dgm:t>
    </dgm:pt>
    <dgm:pt modelId="{944C9B23-94AF-514E-8DFD-610A069D6090}" type="sibTrans" cxnId="{67569A5B-0EFC-B440-90D1-32FC559A6A57}">
      <dgm:prSet/>
      <dgm:spPr/>
      <dgm:t>
        <a:bodyPr/>
        <a:lstStyle/>
        <a:p>
          <a:endParaRPr lang="en-US"/>
        </a:p>
      </dgm:t>
    </dgm:pt>
    <dgm:pt modelId="{7A7F2F4D-4593-8343-BBD6-CE0196AE9084}">
      <dgm:prSet phldrT="[Text]"/>
      <dgm:spPr/>
      <dgm:t>
        <a:bodyPr/>
        <a:lstStyle/>
        <a:p>
          <a:r>
            <a:rPr lang="en-US" dirty="0" smtClean="0"/>
            <a:t>Id</a:t>
          </a:r>
          <a:endParaRPr lang="en-US" dirty="0"/>
        </a:p>
      </dgm:t>
    </dgm:pt>
    <dgm:pt modelId="{A9DCEDC2-23CF-7148-A59C-2A56A7881FB4}" type="parTrans" cxnId="{0962EAA6-956E-3543-8210-10C2C6F3C2A1}">
      <dgm:prSet/>
      <dgm:spPr/>
      <dgm:t>
        <a:bodyPr/>
        <a:lstStyle/>
        <a:p>
          <a:endParaRPr lang="en-US"/>
        </a:p>
      </dgm:t>
    </dgm:pt>
    <dgm:pt modelId="{0486958A-208B-184E-96CD-FEB033B9B76B}" type="sibTrans" cxnId="{0962EAA6-956E-3543-8210-10C2C6F3C2A1}">
      <dgm:prSet/>
      <dgm:spPr/>
      <dgm:t>
        <a:bodyPr/>
        <a:lstStyle/>
        <a:p>
          <a:endParaRPr lang="en-US"/>
        </a:p>
      </dgm:t>
    </dgm:pt>
    <dgm:pt modelId="{A9EDF285-43A9-5F4C-913D-5FCCF2A90910}">
      <dgm:prSet phldrT="[Text]"/>
      <dgm:spPr/>
      <dgm:t>
        <a:bodyPr/>
        <a:lstStyle/>
        <a:p>
          <a:r>
            <a:rPr lang="en-US" dirty="0" smtClean="0"/>
            <a:t>Item</a:t>
          </a:r>
          <a:endParaRPr lang="en-US" dirty="0"/>
        </a:p>
      </dgm:t>
    </dgm:pt>
    <dgm:pt modelId="{FBF19B88-66D0-DE46-B69F-04908B0E7B3E}" type="parTrans" cxnId="{A815CA88-413F-AE4A-8EFF-C88554AE06D9}">
      <dgm:prSet/>
      <dgm:spPr/>
      <dgm:t>
        <a:bodyPr/>
        <a:lstStyle/>
        <a:p>
          <a:endParaRPr lang="en-US"/>
        </a:p>
      </dgm:t>
    </dgm:pt>
    <dgm:pt modelId="{5A6F9FC7-8930-4C4C-9020-B6FD86D5FF5A}" type="sibTrans" cxnId="{A815CA88-413F-AE4A-8EFF-C88554AE06D9}">
      <dgm:prSet/>
      <dgm:spPr/>
      <dgm:t>
        <a:bodyPr/>
        <a:lstStyle/>
        <a:p>
          <a:endParaRPr lang="en-US"/>
        </a:p>
      </dgm:t>
    </dgm:pt>
    <dgm:pt modelId="{93AD83B8-40CC-304B-A9E3-202E7C697B78}">
      <dgm:prSet phldrT="[Text]"/>
      <dgm:spPr/>
      <dgm:t>
        <a:bodyPr/>
        <a:lstStyle/>
        <a:p>
          <a:r>
            <a:rPr lang="en-US" dirty="0" smtClean="0"/>
            <a:t>Price</a:t>
          </a:r>
          <a:endParaRPr lang="en-US" dirty="0"/>
        </a:p>
      </dgm:t>
    </dgm:pt>
    <dgm:pt modelId="{E2474DC6-685B-9741-A4DA-7CDC424F75B7}" type="parTrans" cxnId="{12062772-7282-624E-B159-527CD606D2E0}">
      <dgm:prSet/>
      <dgm:spPr/>
      <dgm:t>
        <a:bodyPr/>
        <a:lstStyle/>
        <a:p>
          <a:endParaRPr lang="en-US"/>
        </a:p>
      </dgm:t>
    </dgm:pt>
    <dgm:pt modelId="{66D20615-FA75-1245-9312-0CFF56F209F5}" type="sibTrans" cxnId="{12062772-7282-624E-B159-527CD606D2E0}">
      <dgm:prSet/>
      <dgm:spPr/>
      <dgm:t>
        <a:bodyPr/>
        <a:lstStyle/>
        <a:p>
          <a:endParaRPr lang="en-US"/>
        </a:p>
      </dgm:t>
    </dgm:pt>
    <dgm:pt modelId="{E20BFBA4-E7B8-A94C-8707-2EF9C48F43AB}">
      <dgm:prSet phldrT="[Text]"/>
      <dgm:spPr/>
      <dgm:t>
        <a:bodyPr/>
        <a:lstStyle/>
        <a:p>
          <a:r>
            <a:rPr lang="en-US" dirty="0" smtClean="0"/>
            <a:t>Description</a:t>
          </a:r>
          <a:endParaRPr lang="en-US" dirty="0"/>
        </a:p>
      </dgm:t>
    </dgm:pt>
    <dgm:pt modelId="{9D9B9788-87A0-204A-8412-B72FEA301A54}" type="parTrans" cxnId="{DE3DC002-1093-4744-99A5-1010169D7FFD}">
      <dgm:prSet/>
      <dgm:spPr/>
      <dgm:t>
        <a:bodyPr/>
        <a:lstStyle/>
        <a:p>
          <a:endParaRPr lang="en-US"/>
        </a:p>
      </dgm:t>
    </dgm:pt>
    <dgm:pt modelId="{86DD6B5D-5A40-8C4C-B5C8-88A9BEF0E179}" type="sibTrans" cxnId="{DE3DC002-1093-4744-99A5-1010169D7FFD}">
      <dgm:prSet/>
      <dgm:spPr/>
      <dgm:t>
        <a:bodyPr/>
        <a:lstStyle/>
        <a:p>
          <a:endParaRPr lang="en-US"/>
        </a:p>
      </dgm:t>
    </dgm:pt>
    <dgm:pt modelId="{F70B66DA-896A-1C43-A221-ECA7AFC58465}">
      <dgm:prSet phldrT="[Text]"/>
      <dgm:spPr/>
      <dgm:t>
        <a:bodyPr/>
        <a:lstStyle/>
        <a:p>
          <a:r>
            <a:rPr lang="en-US" dirty="0" smtClean="0"/>
            <a:t>Does the item have a size option</a:t>
          </a:r>
          <a:endParaRPr lang="en-US" dirty="0"/>
        </a:p>
      </dgm:t>
    </dgm:pt>
    <dgm:pt modelId="{94757384-0C40-9442-803D-5FCF87BC1138}" type="parTrans" cxnId="{216EF6C9-33FE-C147-9D27-6C296D7F0AE7}">
      <dgm:prSet/>
      <dgm:spPr/>
      <dgm:t>
        <a:bodyPr/>
        <a:lstStyle/>
        <a:p>
          <a:endParaRPr lang="en-US"/>
        </a:p>
      </dgm:t>
    </dgm:pt>
    <dgm:pt modelId="{A076DFE2-182B-4048-A80E-A506277A2ED7}" type="sibTrans" cxnId="{216EF6C9-33FE-C147-9D27-6C296D7F0AE7}">
      <dgm:prSet/>
      <dgm:spPr/>
      <dgm:t>
        <a:bodyPr/>
        <a:lstStyle/>
        <a:p>
          <a:endParaRPr lang="en-US"/>
        </a:p>
      </dgm:t>
    </dgm:pt>
    <dgm:pt modelId="{14BDC460-C3DF-8246-8140-F352F1624FDE}">
      <dgm:prSet phldrT="[Text]"/>
      <dgm:spPr/>
      <dgm:t>
        <a:bodyPr/>
        <a:lstStyle/>
        <a:p>
          <a:r>
            <a:rPr lang="en-US" dirty="0" smtClean="0"/>
            <a:t>Does the item offer toppings</a:t>
          </a:r>
          <a:endParaRPr lang="en-US" dirty="0"/>
        </a:p>
      </dgm:t>
    </dgm:pt>
    <dgm:pt modelId="{E959349A-845C-A545-99A9-49BFB4607D54}" type="parTrans" cxnId="{1A3CF886-CD08-774E-819D-3B6AB80BDD0A}">
      <dgm:prSet/>
      <dgm:spPr/>
      <dgm:t>
        <a:bodyPr/>
        <a:lstStyle/>
        <a:p>
          <a:endParaRPr lang="en-US"/>
        </a:p>
      </dgm:t>
    </dgm:pt>
    <dgm:pt modelId="{885B4DD0-27B2-9B45-8C00-FF89D1021175}" type="sibTrans" cxnId="{1A3CF886-CD08-774E-819D-3B6AB80BDD0A}">
      <dgm:prSet/>
      <dgm:spPr/>
      <dgm:t>
        <a:bodyPr/>
        <a:lstStyle/>
        <a:p>
          <a:endParaRPr lang="en-US"/>
        </a:p>
      </dgm:t>
    </dgm:pt>
    <dgm:pt modelId="{2EF3073A-BA80-8841-95F2-6769A078F513}">
      <dgm:prSet phldrT="[Text]"/>
      <dgm:spPr/>
      <dgm:t>
        <a:bodyPr/>
        <a:lstStyle/>
        <a:p>
          <a:r>
            <a:rPr lang="en-US" dirty="0" smtClean="0"/>
            <a:t>Does that item have various serving count options (Ex. 6 or 9 </a:t>
          </a:r>
          <a:r>
            <a:rPr lang="en-US" dirty="0" err="1" smtClean="0"/>
            <a:t>etc</a:t>
          </a:r>
          <a:r>
            <a:rPr lang="en-US" dirty="0" smtClean="0"/>
            <a:t>)</a:t>
          </a:r>
          <a:endParaRPr lang="en-US" dirty="0"/>
        </a:p>
      </dgm:t>
    </dgm:pt>
    <dgm:pt modelId="{C3C6F883-90F0-204B-8DD8-82127C32540A}" type="parTrans" cxnId="{AC106A2B-271E-F948-84CB-629EFFB9C6A3}">
      <dgm:prSet/>
      <dgm:spPr/>
      <dgm:t>
        <a:bodyPr/>
        <a:lstStyle/>
        <a:p>
          <a:endParaRPr lang="en-US"/>
        </a:p>
      </dgm:t>
    </dgm:pt>
    <dgm:pt modelId="{C97B4B7D-4D25-774D-A598-7C3230534EBB}" type="sibTrans" cxnId="{AC106A2B-271E-F948-84CB-629EFFB9C6A3}">
      <dgm:prSet/>
      <dgm:spPr/>
      <dgm:t>
        <a:bodyPr/>
        <a:lstStyle/>
        <a:p>
          <a:endParaRPr lang="en-US"/>
        </a:p>
      </dgm:t>
    </dgm:pt>
    <dgm:pt modelId="{73E687C6-A145-BA4D-86DC-30F3BBED0553}">
      <dgm:prSet phldrT="[Text]"/>
      <dgm:spPr/>
      <dgm:t>
        <a:bodyPr/>
        <a:lstStyle/>
        <a:p>
          <a:r>
            <a:rPr lang="en-US" dirty="0" smtClean="0"/>
            <a:t>Menu Item Location</a:t>
          </a:r>
          <a:endParaRPr lang="en-US" dirty="0"/>
        </a:p>
      </dgm:t>
    </dgm:pt>
    <dgm:pt modelId="{CCD8F1B9-FD62-2648-BFDA-556AC08DEB6C}" type="parTrans" cxnId="{A76B23AE-654B-A24C-8285-C3049ADCC1C1}">
      <dgm:prSet/>
      <dgm:spPr/>
      <dgm:t>
        <a:bodyPr/>
        <a:lstStyle/>
        <a:p>
          <a:endParaRPr lang="en-US"/>
        </a:p>
      </dgm:t>
    </dgm:pt>
    <dgm:pt modelId="{5A9412D3-FA0C-FC43-B954-CA9B1494FC8D}" type="sibTrans" cxnId="{A76B23AE-654B-A24C-8285-C3049ADCC1C1}">
      <dgm:prSet/>
      <dgm:spPr/>
      <dgm:t>
        <a:bodyPr/>
        <a:lstStyle/>
        <a:p>
          <a:endParaRPr lang="en-US"/>
        </a:p>
      </dgm:t>
    </dgm:pt>
    <dgm:pt modelId="{1D34B0CF-9A50-D442-AAA1-B8D770C6BE48}">
      <dgm:prSet phldrT="[Text]"/>
      <dgm:spPr/>
      <dgm:t>
        <a:bodyPr/>
        <a:lstStyle/>
        <a:p>
          <a:r>
            <a:rPr lang="en-US" dirty="0" smtClean="0"/>
            <a:t>Location(s) that offer this menu item</a:t>
          </a:r>
          <a:endParaRPr lang="en-US" dirty="0"/>
        </a:p>
      </dgm:t>
    </dgm:pt>
    <dgm:pt modelId="{F27E3C43-EB4C-8A48-9693-06AB66EA020B}" type="parTrans" cxnId="{7E0808CC-F2C1-9B48-8083-1051B45B955F}">
      <dgm:prSet/>
      <dgm:spPr/>
      <dgm:t>
        <a:bodyPr/>
        <a:lstStyle/>
        <a:p>
          <a:endParaRPr lang="en-US"/>
        </a:p>
      </dgm:t>
    </dgm:pt>
    <dgm:pt modelId="{7B158944-1867-F04E-8DB2-632DFCE7980D}" type="sibTrans" cxnId="{7E0808CC-F2C1-9B48-8083-1051B45B955F}">
      <dgm:prSet/>
      <dgm:spPr/>
      <dgm:t>
        <a:bodyPr/>
        <a:lstStyle/>
        <a:p>
          <a:endParaRPr lang="en-US"/>
        </a:p>
      </dgm:t>
    </dgm:pt>
    <dgm:pt modelId="{E774B2D2-28B0-664A-8512-17B857C527FA}">
      <dgm:prSet phldrT="[Text]"/>
      <dgm:spPr/>
      <dgm:t>
        <a:bodyPr/>
        <a:lstStyle/>
        <a:p>
          <a:r>
            <a:rPr lang="en-US" dirty="0" smtClean="0"/>
            <a:t>Menu Item Toppings</a:t>
          </a:r>
          <a:endParaRPr lang="en-US" dirty="0"/>
        </a:p>
      </dgm:t>
    </dgm:pt>
    <dgm:pt modelId="{BB7556F5-8C6A-B24D-8C9C-D7D866574501}" type="parTrans" cxnId="{32D351DB-E47C-A04A-8A1E-FDD9D9BC50AC}">
      <dgm:prSet/>
      <dgm:spPr/>
      <dgm:t>
        <a:bodyPr/>
        <a:lstStyle/>
        <a:p>
          <a:endParaRPr lang="en-US"/>
        </a:p>
      </dgm:t>
    </dgm:pt>
    <dgm:pt modelId="{3E2C99A4-6D40-E746-A284-200D6B0B60BF}" type="sibTrans" cxnId="{32D351DB-E47C-A04A-8A1E-FDD9D9BC50AC}">
      <dgm:prSet/>
      <dgm:spPr/>
      <dgm:t>
        <a:bodyPr/>
        <a:lstStyle/>
        <a:p>
          <a:endParaRPr lang="en-US"/>
        </a:p>
      </dgm:t>
    </dgm:pt>
    <dgm:pt modelId="{D8CBD146-A5A6-2444-9010-E56279D267DB}">
      <dgm:prSet phldrT="[Text]"/>
      <dgm:spPr/>
      <dgm:t>
        <a:bodyPr/>
        <a:lstStyle/>
        <a:p>
          <a:r>
            <a:rPr lang="en-US" dirty="0" smtClean="0"/>
            <a:t>Topping</a:t>
          </a:r>
          <a:endParaRPr lang="en-US" dirty="0"/>
        </a:p>
      </dgm:t>
    </dgm:pt>
    <dgm:pt modelId="{754B32AA-B8E6-C046-A9E2-29150940EB9E}" type="parTrans" cxnId="{F04FA133-8BAD-9F45-A467-5897E8361F61}">
      <dgm:prSet/>
      <dgm:spPr/>
      <dgm:t>
        <a:bodyPr/>
        <a:lstStyle/>
        <a:p>
          <a:endParaRPr lang="en-US"/>
        </a:p>
      </dgm:t>
    </dgm:pt>
    <dgm:pt modelId="{B54AC462-2E0D-2F4F-BE95-0723C0D7E470}" type="sibTrans" cxnId="{F04FA133-8BAD-9F45-A467-5897E8361F61}">
      <dgm:prSet/>
      <dgm:spPr/>
      <dgm:t>
        <a:bodyPr/>
        <a:lstStyle/>
        <a:p>
          <a:endParaRPr lang="en-US"/>
        </a:p>
      </dgm:t>
    </dgm:pt>
    <dgm:pt modelId="{6A868E3F-248B-EA4F-B554-DB53BA8D609F}">
      <dgm:prSet phldrT="[Text]"/>
      <dgm:spPr/>
      <dgm:t>
        <a:bodyPr/>
        <a:lstStyle/>
        <a:p>
          <a:r>
            <a:rPr lang="en-US" dirty="0" smtClean="0"/>
            <a:t>Price</a:t>
          </a:r>
          <a:endParaRPr lang="en-US" dirty="0"/>
        </a:p>
      </dgm:t>
    </dgm:pt>
    <dgm:pt modelId="{0A2B7302-114B-C841-BC33-3E1409188F76}" type="parTrans" cxnId="{FBB0122B-917B-A246-ADA3-3BD1208CF3DA}">
      <dgm:prSet/>
      <dgm:spPr/>
      <dgm:t>
        <a:bodyPr/>
        <a:lstStyle/>
        <a:p>
          <a:endParaRPr lang="en-US"/>
        </a:p>
      </dgm:t>
    </dgm:pt>
    <dgm:pt modelId="{D7F38424-120B-1249-8B78-6144F3A3F46F}" type="sibTrans" cxnId="{FBB0122B-917B-A246-ADA3-3BD1208CF3DA}">
      <dgm:prSet/>
      <dgm:spPr/>
      <dgm:t>
        <a:bodyPr/>
        <a:lstStyle/>
        <a:p>
          <a:endParaRPr lang="en-US"/>
        </a:p>
      </dgm:t>
    </dgm:pt>
    <dgm:pt modelId="{9A623F79-BBC6-E240-848D-E0C662DFAC8A}">
      <dgm:prSet phldrT="[Text]"/>
      <dgm:spPr/>
      <dgm:t>
        <a:bodyPr/>
        <a:lstStyle/>
        <a:p>
          <a:r>
            <a:rPr lang="en-US" dirty="0" smtClean="0"/>
            <a:t>Notes</a:t>
          </a:r>
          <a:endParaRPr lang="en-US" dirty="0"/>
        </a:p>
      </dgm:t>
    </dgm:pt>
    <dgm:pt modelId="{F7F38BDB-9E27-5640-846D-20AC21983FA6}" type="parTrans" cxnId="{5EEF6717-5C0B-644A-B21C-0712EB93DAD1}">
      <dgm:prSet/>
      <dgm:spPr/>
      <dgm:t>
        <a:bodyPr/>
        <a:lstStyle/>
        <a:p>
          <a:endParaRPr lang="en-US"/>
        </a:p>
      </dgm:t>
    </dgm:pt>
    <dgm:pt modelId="{2C08824A-73EC-6348-98EF-2BCAB40B6B3D}" type="sibTrans" cxnId="{5EEF6717-5C0B-644A-B21C-0712EB93DAD1}">
      <dgm:prSet/>
      <dgm:spPr/>
      <dgm:t>
        <a:bodyPr/>
        <a:lstStyle/>
        <a:p>
          <a:endParaRPr lang="en-US"/>
        </a:p>
      </dgm:t>
    </dgm:pt>
    <dgm:pt modelId="{17E9A0AF-CB38-194F-B577-6403F6356B92}">
      <dgm:prSet phldrT="[Text]"/>
      <dgm:spPr/>
      <dgm:t>
        <a:bodyPr/>
        <a:lstStyle/>
        <a:p>
          <a:r>
            <a:rPr lang="en-US" dirty="0" smtClean="0"/>
            <a:t>Menu Item Sizes</a:t>
          </a:r>
          <a:endParaRPr lang="en-US" dirty="0"/>
        </a:p>
      </dgm:t>
    </dgm:pt>
    <dgm:pt modelId="{FCBC215B-D3B1-5040-90B5-C615BB01F678}" type="parTrans" cxnId="{27CD1046-F69C-C343-BC25-4240C77E71A8}">
      <dgm:prSet/>
      <dgm:spPr/>
      <dgm:t>
        <a:bodyPr/>
        <a:lstStyle/>
        <a:p>
          <a:endParaRPr lang="en-US"/>
        </a:p>
      </dgm:t>
    </dgm:pt>
    <dgm:pt modelId="{B118FEB8-86C8-AD47-AE63-720FB4E5480A}" type="sibTrans" cxnId="{27CD1046-F69C-C343-BC25-4240C77E71A8}">
      <dgm:prSet/>
      <dgm:spPr/>
      <dgm:t>
        <a:bodyPr/>
        <a:lstStyle/>
        <a:p>
          <a:endParaRPr lang="en-US"/>
        </a:p>
      </dgm:t>
    </dgm:pt>
    <dgm:pt modelId="{8A2B3468-6868-F548-8647-3FBDA2A14869}">
      <dgm:prSet phldrT="[Text]"/>
      <dgm:spPr/>
      <dgm:t>
        <a:bodyPr/>
        <a:lstStyle/>
        <a:p>
          <a:r>
            <a:rPr lang="en-US" dirty="0" smtClean="0"/>
            <a:t>Size</a:t>
          </a:r>
          <a:endParaRPr lang="en-US" dirty="0"/>
        </a:p>
      </dgm:t>
    </dgm:pt>
    <dgm:pt modelId="{FBCEA327-E3FA-8549-89F1-283349491D77}" type="parTrans" cxnId="{980EA31B-8027-4D40-AD73-B1063184F105}">
      <dgm:prSet/>
      <dgm:spPr/>
      <dgm:t>
        <a:bodyPr/>
        <a:lstStyle/>
        <a:p>
          <a:endParaRPr lang="en-US"/>
        </a:p>
      </dgm:t>
    </dgm:pt>
    <dgm:pt modelId="{C8344BA9-0446-3743-B39B-B683CB293391}" type="sibTrans" cxnId="{980EA31B-8027-4D40-AD73-B1063184F105}">
      <dgm:prSet/>
      <dgm:spPr/>
      <dgm:t>
        <a:bodyPr/>
        <a:lstStyle/>
        <a:p>
          <a:endParaRPr lang="en-US"/>
        </a:p>
      </dgm:t>
    </dgm:pt>
    <dgm:pt modelId="{C37D4CB8-4378-994E-BD00-0B613CA4533F}">
      <dgm:prSet phldrT="[Text]"/>
      <dgm:spPr/>
      <dgm:t>
        <a:bodyPr/>
        <a:lstStyle/>
        <a:p>
          <a:r>
            <a:rPr lang="en-US" dirty="0" smtClean="0"/>
            <a:t>Price</a:t>
          </a:r>
          <a:endParaRPr lang="en-US" dirty="0"/>
        </a:p>
      </dgm:t>
    </dgm:pt>
    <dgm:pt modelId="{DDD15811-F491-BB49-8440-7A12C19CE490}" type="parTrans" cxnId="{78C89247-CC7A-904A-88A0-251DBDADA865}">
      <dgm:prSet/>
      <dgm:spPr/>
      <dgm:t>
        <a:bodyPr/>
        <a:lstStyle/>
        <a:p>
          <a:endParaRPr lang="en-US"/>
        </a:p>
      </dgm:t>
    </dgm:pt>
    <dgm:pt modelId="{6FDF1A86-7A35-244F-BE6E-A272F110890E}" type="sibTrans" cxnId="{78C89247-CC7A-904A-88A0-251DBDADA865}">
      <dgm:prSet/>
      <dgm:spPr/>
      <dgm:t>
        <a:bodyPr/>
        <a:lstStyle/>
        <a:p>
          <a:endParaRPr lang="en-US"/>
        </a:p>
      </dgm:t>
    </dgm:pt>
    <dgm:pt modelId="{B68E64BB-3EF1-1F4A-801B-7169B98EC459}">
      <dgm:prSet phldrT="[Text]"/>
      <dgm:spPr/>
      <dgm:t>
        <a:bodyPr/>
        <a:lstStyle/>
        <a:p>
          <a:r>
            <a:rPr lang="en-US" dirty="0" smtClean="0"/>
            <a:t>Notes</a:t>
          </a:r>
          <a:endParaRPr lang="en-US" dirty="0"/>
        </a:p>
      </dgm:t>
    </dgm:pt>
    <dgm:pt modelId="{9352423B-B058-1342-895A-643C602185C5}" type="parTrans" cxnId="{0EC45BA3-BEDF-6042-B4BA-5D2D24CD78F4}">
      <dgm:prSet/>
      <dgm:spPr/>
      <dgm:t>
        <a:bodyPr/>
        <a:lstStyle/>
        <a:p>
          <a:endParaRPr lang="en-US"/>
        </a:p>
      </dgm:t>
    </dgm:pt>
    <dgm:pt modelId="{F749611B-5880-F64A-B16A-FA7CD4559CA7}" type="sibTrans" cxnId="{0EC45BA3-BEDF-6042-B4BA-5D2D24CD78F4}">
      <dgm:prSet/>
      <dgm:spPr/>
      <dgm:t>
        <a:bodyPr/>
        <a:lstStyle/>
        <a:p>
          <a:endParaRPr lang="en-US"/>
        </a:p>
      </dgm:t>
    </dgm:pt>
    <dgm:pt modelId="{13F83AC1-8BF7-114F-B338-DC7058070146}">
      <dgm:prSet phldrT="[Text]"/>
      <dgm:spPr/>
      <dgm:t>
        <a:bodyPr/>
        <a:lstStyle/>
        <a:p>
          <a:r>
            <a:rPr lang="en-US" dirty="0" smtClean="0"/>
            <a:t>Menu Item Counts</a:t>
          </a:r>
          <a:endParaRPr lang="en-US" dirty="0"/>
        </a:p>
      </dgm:t>
    </dgm:pt>
    <dgm:pt modelId="{FA8A03BB-F05B-8649-A5EA-9BC93D2C7186}" type="parTrans" cxnId="{4EAD9968-90DE-6941-9B8A-9F8E20FC18BD}">
      <dgm:prSet/>
      <dgm:spPr/>
      <dgm:t>
        <a:bodyPr/>
        <a:lstStyle/>
        <a:p>
          <a:endParaRPr lang="en-US"/>
        </a:p>
      </dgm:t>
    </dgm:pt>
    <dgm:pt modelId="{E07229E2-6381-7441-9875-1F7772463BC4}" type="sibTrans" cxnId="{4EAD9968-90DE-6941-9B8A-9F8E20FC18BD}">
      <dgm:prSet/>
      <dgm:spPr/>
      <dgm:t>
        <a:bodyPr/>
        <a:lstStyle/>
        <a:p>
          <a:endParaRPr lang="en-US"/>
        </a:p>
      </dgm:t>
    </dgm:pt>
    <dgm:pt modelId="{B8038C18-ED93-0A45-B60F-2509BE65CB80}">
      <dgm:prSet phldrT="[Text]"/>
      <dgm:spPr/>
      <dgm:t>
        <a:bodyPr/>
        <a:lstStyle/>
        <a:p>
          <a:r>
            <a:rPr lang="en-US" dirty="0" smtClean="0"/>
            <a:t>Counts</a:t>
          </a:r>
          <a:endParaRPr lang="en-US" dirty="0"/>
        </a:p>
      </dgm:t>
    </dgm:pt>
    <dgm:pt modelId="{9EDC62F9-A4D0-5749-8226-D309832EC57E}" type="parTrans" cxnId="{7DA530F8-EEE3-4048-8AEF-BB39B72FA6BA}">
      <dgm:prSet/>
      <dgm:spPr/>
      <dgm:t>
        <a:bodyPr/>
        <a:lstStyle/>
        <a:p>
          <a:endParaRPr lang="en-US"/>
        </a:p>
      </dgm:t>
    </dgm:pt>
    <dgm:pt modelId="{4D6950F0-AD23-AA41-A15E-0A317078E043}" type="sibTrans" cxnId="{7DA530F8-EEE3-4048-8AEF-BB39B72FA6BA}">
      <dgm:prSet/>
      <dgm:spPr/>
      <dgm:t>
        <a:bodyPr/>
        <a:lstStyle/>
        <a:p>
          <a:endParaRPr lang="en-US"/>
        </a:p>
      </dgm:t>
    </dgm:pt>
    <dgm:pt modelId="{5AC8DEC8-513A-5A4C-A672-1B32CABA5AA4}">
      <dgm:prSet phldrT="[Text]"/>
      <dgm:spPr/>
      <dgm:t>
        <a:bodyPr/>
        <a:lstStyle/>
        <a:p>
          <a:r>
            <a:rPr lang="en-US" dirty="0" smtClean="0"/>
            <a:t>Price</a:t>
          </a:r>
          <a:endParaRPr lang="en-US" dirty="0"/>
        </a:p>
      </dgm:t>
    </dgm:pt>
    <dgm:pt modelId="{A7FA1339-FE54-6940-AB8D-978E547E2D87}" type="parTrans" cxnId="{1E75EA6A-E15C-5E42-838F-9B989EB6AEFA}">
      <dgm:prSet/>
      <dgm:spPr/>
      <dgm:t>
        <a:bodyPr/>
        <a:lstStyle/>
        <a:p>
          <a:endParaRPr lang="en-US"/>
        </a:p>
      </dgm:t>
    </dgm:pt>
    <dgm:pt modelId="{14CD1634-4FBA-344D-B0BF-00FA8C93A310}" type="sibTrans" cxnId="{1E75EA6A-E15C-5E42-838F-9B989EB6AEFA}">
      <dgm:prSet/>
      <dgm:spPr/>
      <dgm:t>
        <a:bodyPr/>
        <a:lstStyle/>
        <a:p>
          <a:endParaRPr lang="en-US"/>
        </a:p>
      </dgm:t>
    </dgm:pt>
    <dgm:pt modelId="{9B972E87-079F-1B46-8130-1DEFC95C1C17}">
      <dgm:prSet phldrT="[Text]"/>
      <dgm:spPr/>
      <dgm:t>
        <a:bodyPr/>
        <a:lstStyle/>
        <a:p>
          <a:r>
            <a:rPr lang="en-US" dirty="0" smtClean="0"/>
            <a:t>Notes</a:t>
          </a:r>
          <a:endParaRPr lang="en-US" dirty="0"/>
        </a:p>
      </dgm:t>
    </dgm:pt>
    <dgm:pt modelId="{F0C8223E-F524-EC48-80D6-47F5283042B9}" type="parTrans" cxnId="{578871F9-1C0B-0548-86B2-FA2836C75970}">
      <dgm:prSet/>
      <dgm:spPr/>
      <dgm:t>
        <a:bodyPr/>
        <a:lstStyle/>
        <a:p>
          <a:endParaRPr lang="en-US"/>
        </a:p>
      </dgm:t>
    </dgm:pt>
    <dgm:pt modelId="{54BF67DE-E160-E24E-8765-0D8A93CD3458}" type="sibTrans" cxnId="{578871F9-1C0B-0548-86B2-FA2836C75970}">
      <dgm:prSet/>
      <dgm:spPr/>
      <dgm:t>
        <a:bodyPr/>
        <a:lstStyle/>
        <a:p>
          <a:endParaRPr lang="en-US"/>
        </a:p>
      </dgm:t>
    </dgm:pt>
    <dgm:pt modelId="{377F5153-D4B3-A848-B5FA-0E9E8C168511}">
      <dgm:prSet phldrT="[Text]"/>
      <dgm:spPr/>
      <dgm:t>
        <a:bodyPr/>
        <a:lstStyle/>
        <a:p>
          <a:r>
            <a:rPr lang="en-US" dirty="0" smtClean="0"/>
            <a:t>Menu Item Size Toppings</a:t>
          </a:r>
          <a:endParaRPr lang="en-US" dirty="0"/>
        </a:p>
      </dgm:t>
    </dgm:pt>
    <dgm:pt modelId="{720899A7-B2B4-164A-A44E-3C3AE7B2E2FA}" type="parTrans" cxnId="{C504A621-0781-DF46-8910-E7FF37436AC2}">
      <dgm:prSet/>
      <dgm:spPr/>
      <dgm:t>
        <a:bodyPr/>
        <a:lstStyle/>
        <a:p>
          <a:endParaRPr lang="en-US"/>
        </a:p>
      </dgm:t>
    </dgm:pt>
    <dgm:pt modelId="{32140F4D-0174-2D43-9CEB-6AB1A14C719D}" type="sibTrans" cxnId="{C504A621-0781-DF46-8910-E7FF37436AC2}">
      <dgm:prSet/>
      <dgm:spPr/>
      <dgm:t>
        <a:bodyPr/>
        <a:lstStyle/>
        <a:p>
          <a:endParaRPr lang="en-US"/>
        </a:p>
      </dgm:t>
    </dgm:pt>
    <dgm:pt modelId="{D8A85115-74A2-6441-9C05-0520159FE878}">
      <dgm:prSet phldrT="[Text]"/>
      <dgm:spPr/>
      <dgm:t>
        <a:bodyPr/>
        <a:lstStyle/>
        <a:p>
          <a:r>
            <a:rPr lang="en-US" dirty="0" smtClean="0"/>
            <a:t>Different topping price by size</a:t>
          </a:r>
          <a:endParaRPr lang="en-US" dirty="0"/>
        </a:p>
      </dgm:t>
    </dgm:pt>
    <dgm:pt modelId="{096FBC6D-B5BB-5444-842E-F51ACEF4140E}" type="parTrans" cxnId="{7A24DEFE-B00F-2647-AF54-16CA75E60A7E}">
      <dgm:prSet/>
      <dgm:spPr/>
      <dgm:t>
        <a:bodyPr/>
        <a:lstStyle/>
        <a:p>
          <a:endParaRPr lang="en-US"/>
        </a:p>
      </dgm:t>
    </dgm:pt>
    <dgm:pt modelId="{C60A08FD-42A8-AF49-AC49-7F39919FEA9A}" type="sibTrans" cxnId="{7A24DEFE-B00F-2647-AF54-16CA75E60A7E}">
      <dgm:prSet/>
      <dgm:spPr/>
      <dgm:t>
        <a:bodyPr/>
        <a:lstStyle/>
        <a:p>
          <a:endParaRPr lang="en-US"/>
        </a:p>
      </dgm:t>
    </dgm:pt>
    <dgm:pt modelId="{E6904ABE-4A6C-2941-9F18-CE2D048C83F6}" type="pres">
      <dgm:prSet presAssocID="{48CA115E-6B18-7E4E-837C-B6BF65480DEE}" presName="cycle" presStyleCnt="0">
        <dgm:presLayoutVars>
          <dgm:chMax val="1"/>
          <dgm:dir/>
          <dgm:animLvl val="ctr"/>
          <dgm:resizeHandles val="exact"/>
        </dgm:presLayoutVars>
      </dgm:prSet>
      <dgm:spPr/>
      <dgm:t>
        <a:bodyPr/>
        <a:lstStyle/>
        <a:p>
          <a:endParaRPr lang="en-US"/>
        </a:p>
      </dgm:t>
    </dgm:pt>
    <dgm:pt modelId="{1C609D08-2771-BB49-AFF7-41BC291285D0}" type="pres">
      <dgm:prSet presAssocID="{0AB952A6-9705-C14E-A6F7-764AE7BC3A04}" presName="centerShape" presStyleLbl="node0" presStyleIdx="0" presStyleCnt="1"/>
      <dgm:spPr/>
      <dgm:t>
        <a:bodyPr/>
        <a:lstStyle/>
        <a:p>
          <a:endParaRPr lang="en-US"/>
        </a:p>
      </dgm:t>
    </dgm:pt>
    <dgm:pt modelId="{60F76C25-2CC7-E94B-A166-49AE2A21A6DA}" type="pres">
      <dgm:prSet presAssocID="{49CD2352-B643-9049-A59B-7C08EE26F774}" presName="parTrans" presStyleLbl="bgSibTrans2D1" presStyleIdx="0" presStyleCnt="6"/>
      <dgm:spPr/>
      <dgm:t>
        <a:bodyPr/>
        <a:lstStyle/>
        <a:p>
          <a:endParaRPr lang="en-US"/>
        </a:p>
      </dgm:t>
    </dgm:pt>
    <dgm:pt modelId="{746235CE-93E2-7D46-8875-1E8D0EE40518}" type="pres">
      <dgm:prSet presAssocID="{7225F299-A751-AF4F-A1F0-1528EAFA579B}" presName="node" presStyleLbl="node1" presStyleIdx="0" presStyleCnt="6">
        <dgm:presLayoutVars>
          <dgm:bulletEnabled val="1"/>
        </dgm:presLayoutVars>
      </dgm:prSet>
      <dgm:spPr/>
      <dgm:t>
        <a:bodyPr/>
        <a:lstStyle/>
        <a:p>
          <a:endParaRPr lang="en-US"/>
        </a:p>
      </dgm:t>
    </dgm:pt>
    <dgm:pt modelId="{AD4AECD1-755D-2348-B039-525914645D0D}" type="pres">
      <dgm:prSet presAssocID="{CCD8F1B9-FD62-2648-BFDA-556AC08DEB6C}" presName="parTrans" presStyleLbl="bgSibTrans2D1" presStyleIdx="1" presStyleCnt="6"/>
      <dgm:spPr/>
      <dgm:t>
        <a:bodyPr/>
        <a:lstStyle/>
        <a:p>
          <a:endParaRPr lang="en-US"/>
        </a:p>
      </dgm:t>
    </dgm:pt>
    <dgm:pt modelId="{02491E32-9C4E-1845-B47B-B53B2BEE3A78}" type="pres">
      <dgm:prSet presAssocID="{73E687C6-A145-BA4D-86DC-30F3BBED0553}" presName="node" presStyleLbl="node1" presStyleIdx="1" presStyleCnt="6">
        <dgm:presLayoutVars>
          <dgm:bulletEnabled val="1"/>
        </dgm:presLayoutVars>
      </dgm:prSet>
      <dgm:spPr/>
      <dgm:t>
        <a:bodyPr/>
        <a:lstStyle/>
        <a:p>
          <a:endParaRPr lang="en-US"/>
        </a:p>
      </dgm:t>
    </dgm:pt>
    <dgm:pt modelId="{A890510B-1E46-8345-AE17-AA89DDFED53F}" type="pres">
      <dgm:prSet presAssocID="{BB7556F5-8C6A-B24D-8C9C-D7D866574501}" presName="parTrans" presStyleLbl="bgSibTrans2D1" presStyleIdx="2" presStyleCnt="6"/>
      <dgm:spPr/>
      <dgm:t>
        <a:bodyPr/>
        <a:lstStyle/>
        <a:p>
          <a:endParaRPr lang="en-US"/>
        </a:p>
      </dgm:t>
    </dgm:pt>
    <dgm:pt modelId="{510CC7DC-80B0-6D4A-A632-709DEBDE3857}" type="pres">
      <dgm:prSet presAssocID="{E774B2D2-28B0-664A-8512-17B857C527FA}" presName="node" presStyleLbl="node1" presStyleIdx="2" presStyleCnt="6">
        <dgm:presLayoutVars>
          <dgm:bulletEnabled val="1"/>
        </dgm:presLayoutVars>
      </dgm:prSet>
      <dgm:spPr/>
      <dgm:t>
        <a:bodyPr/>
        <a:lstStyle/>
        <a:p>
          <a:endParaRPr lang="en-US"/>
        </a:p>
      </dgm:t>
    </dgm:pt>
    <dgm:pt modelId="{EAB46DB8-E88F-9C4B-985C-2E63FC959534}" type="pres">
      <dgm:prSet presAssocID="{FCBC215B-D3B1-5040-90B5-C615BB01F678}" presName="parTrans" presStyleLbl="bgSibTrans2D1" presStyleIdx="3" presStyleCnt="6"/>
      <dgm:spPr/>
      <dgm:t>
        <a:bodyPr/>
        <a:lstStyle/>
        <a:p>
          <a:endParaRPr lang="en-US"/>
        </a:p>
      </dgm:t>
    </dgm:pt>
    <dgm:pt modelId="{1A8F1DC9-FC29-7F4D-BC73-27BE79B84DAB}" type="pres">
      <dgm:prSet presAssocID="{17E9A0AF-CB38-194F-B577-6403F6356B92}" presName="node" presStyleLbl="node1" presStyleIdx="3" presStyleCnt="6">
        <dgm:presLayoutVars>
          <dgm:bulletEnabled val="1"/>
        </dgm:presLayoutVars>
      </dgm:prSet>
      <dgm:spPr/>
      <dgm:t>
        <a:bodyPr/>
        <a:lstStyle/>
        <a:p>
          <a:endParaRPr lang="en-US"/>
        </a:p>
      </dgm:t>
    </dgm:pt>
    <dgm:pt modelId="{5DAFB3CD-F18D-794B-B833-F5F7AF01BCD2}" type="pres">
      <dgm:prSet presAssocID="{FA8A03BB-F05B-8649-A5EA-9BC93D2C7186}" presName="parTrans" presStyleLbl="bgSibTrans2D1" presStyleIdx="4" presStyleCnt="6"/>
      <dgm:spPr/>
      <dgm:t>
        <a:bodyPr/>
        <a:lstStyle/>
        <a:p>
          <a:endParaRPr lang="en-US"/>
        </a:p>
      </dgm:t>
    </dgm:pt>
    <dgm:pt modelId="{E0333423-46B4-FB4C-8966-C2FF10B4BA73}" type="pres">
      <dgm:prSet presAssocID="{13F83AC1-8BF7-114F-B338-DC7058070146}" presName="node" presStyleLbl="node1" presStyleIdx="4" presStyleCnt="6">
        <dgm:presLayoutVars>
          <dgm:bulletEnabled val="1"/>
        </dgm:presLayoutVars>
      </dgm:prSet>
      <dgm:spPr/>
      <dgm:t>
        <a:bodyPr/>
        <a:lstStyle/>
        <a:p>
          <a:endParaRPr lang="en-US"/>
        </a:p>
      </dgm:t>
    </dgm:pt>
    <dgm:pt modelId="{D7A4BED4-CC43-9845-9055-8EB4E1A4C2B0}" type="pres">
      <dgm:prSet presAssocID="{720899A7-B2B4-164A-A44E-3C3AE7B2E2FA}" presName="parTrans" presStyleLbl="bgSibTrans2D1" presStyleIdx="5" presStyleCnt="6"/>
      <dgm:spPr/>
      <dgm:t>
        <a:bodyPr/>
        <a:lstStyle/>
        <a:p>
          <a:endParaRPr lang="en-US"/>
        </a:p>
      </dgm:t>
    </dgm:pt>
    <dgm:pt modelId="{6DB80D7D-B99E-A047-AA5E-45B5A912939B}" type="pres">
      <dgm:prSet presAssocID="{377F5153-D4B3-A848-B5FA-0E9E8C168511}" presName="node" presStyleLbl="node1" presStyleIdx="5" presStyleCnt="6">
        <dgm:presLayoutVars>
          <dgm:bulletEnabled val="1"/>
        </dgm:presLayoutVars>
      </dgm:prSet>
      <dgm:spPr/>
      <dgm:t>
        <a:bodyPr/>
        <a:lstStyle/>
        <a:p>
          <a:endParaRPr lang="en-US"/>
        </a:p>
      </dgm:t>
    </dgm:pt>
  </dgm:ptLst>
  <dgm:cxnLst>
    <dgm:cxn modelId="{A2705BC8-BF0C-46E6-84D7-98C70B928A37}" type="presOf" srcId="{48CA115E-6B18-7E4E-837C-B6BF65480DEE}" destId="{E6904ABE-4A6C-2941-9F18-CE2D048C83F6}" srcOrd="0" destOrd="0" presId="urn:microsoft.com/office/officeart/2005/8/layout/radial4"/>
    <dgm:cxn modelId="{F75B0DFC-ACDC-452C-8417-CACD1A5D6F42}" type="presOf" srcId="{5AC8DEC8-513A-5A4C-A672-1B32CABA5AA4}" destId="{E0333423-46B4-FB4C-8966-C2FF10B4BA73}" srcOrd="0" destOrd="2" presId="urn:microsoft.com/office/officeart/2005/8/layout/radial4"/>
    <dgm:cxn modelId="{4A663F0A-64FB-435D-8ACC-688D0C4312FF}" type="presOf" srcId="{F70B66DA-896A-1C43-A221-ECA7AFC58465}" destId="{746235CE-93E2-7D46-8875-1E8D0EE40518}" srcOrd="0" destOrd="5" presId="urn:microsoft.com/office/officeart/2005/8/layout/radial4"/>
    <dgm:cxn modelId="{C504A621-0781-DF46-8910-E7FF37436AC2}" srcId="{0AB952A6-9705-C14E-A6F7-764AE7BC3A04}" destId="{377F5153-D4B3-A848-B5FA-0E9E8C168511}" srcOrd="5" destOrd="0" parTransId="{720899A7-B2B4-164A-A44E-3C3AE7B2E2FA}" sibTransId="{32140F4D-0174-2D43-9CEB-6AB1A14C719D}"/>
    <dgm:cxn modelId="{0EC45BA3-BEDF-6042-B4BA-5D2D24CD78F4}" srcId="{17E9A0AF-CB38-194F-B577-6403F6356B92}" destId="{B68E64BB-3EF1-1F4A-801B-7169B98EC459}" srcOrd="2" destOrd="0" parTransId="{9352423B-B058-1342-895A-643C602185C5}" sibTransId="{F749611B-5880-F64A-B16A-FA7CD4559CA7}"/>
    <dgm:cxn modelId="{11475CB3-9BE8-42AB-8604-BF8F985F8D60}" type="presOf" srcId="{A9EDF285-43A9-5F4C-913D-5FCCF2A90910}" destId="{746235CE-93E2-7D46-8875-1E8D0EE40518}" srcOrd="0" destOrd="2" presId="urn:microsoft.com/office/officeart/2005/8/layout/radial4"/>
    <dgm:cxn modelId="{9BF6E8BB-55CB-4510-B890-1F7FC13E0C7D}" type="presOf" srcId="{13F83AC1-8BF7-114F-B338-DC7058070146}" destId="{E0333423-46B4-FB4C-8966-C2FF10B4BA73}" srcOrd="0" destOrd="0" presId="urn:microsoft.com/office/officeart/2005/8/layout/radial4"/>
    <dgm:cxn modelId="{4EAD9968-90DE-6941-9B8A-9F8E20FC18BD}" srcId="{0AB952A6-9705-C14E-A6F7-764AE7BC3A04}" destId="{13F83AC1-8BF7-114F-B338-DC7058070146}" srcOrd="4" destOrd="0" parTransId="{FA8A03BB-F05B-8649-A5EA-9BC93D2C7186}" sibTransId="{E07229E2-6381-7441-9875-1F7772463BC4}"/>
    <dgm:cxn modelId="{12062772-7282-624E-B159-527CD606D2E0}" srcId="{7225F299-A751-AF4F-A1F0-1528EAFA579B}" destId="{93AD83B8-40CC-304B-A9E3-202E7C697B78}" srcOrd="2" destOrd="0" parTransId="{E2474DC6-685B-9741-A4DA-7CDC424F75B7}" sibTransId="{66D20615-FA75-1245-9312-0CFF56F209F5}"/>
    <dgm:cxn modelId="{359C31BA-6A07-4CB8-881A-8420C7282C9C}" type="presOf" srcId="{1D34B0CF-9A50-D442-AAA1-B8D770C6BE48}" destId="{02491E32-9C4E-1845-B47B-B53B2BEE3A78}" srcOrd="0" destOrd="1" presId="urn:microsoft.com/office/officeart/2005/8/layout/radial4"/>
    <dgm:cxn modelId="{27CD1046-F69C-C343-BC25-4240C77E71A8}" srcId="{0AB952A6-9705-C14E-A6F7-764AE7BC3A04}" destId="{17E9A0AF-CB38-194F-B577-6403F6356B92}" srcOrd="3" destOrd="0" parTransId="{FCBC215B-D3B1-5040-90B5-C615BB01F678}" sibTransId="{B118FEB8-86C8-AD47-AE63-720FB4E5480A}"/>
    <dgm:cxn modelId="{7A24DEFE-B00F-2647-AF54-16CA75E60A7E}" srcId="{377F5153-D4B3-A848-B5FA-0E9E8C168511}" destId="{D8A85115-74A2-6441-9C05-0520159FE878}" srcOrd="0" destOrd="0" parTransId="{096FBC6D-B5BB-5444-842E-F51ACEF4140E}" sibTransId="{C60A08FD-42A8-AF49-AC49-7F39919FEA9A}"/>
    <dgm:cxn modelId="{8F975717-E0BD-4E70-A20D-A3AB2A987738}" type="presOf" srcId="{14BDC460-C3DF-8246-8140-F352F1624FDE}" destId="{746235CE-93E2-7D46-8875-1E8D0EE40518}" srcOrd="0" destOrd="6" presId="urn:microsoft.com/office/officeart/2005/8/layout/radial4"/>
    <dgm:cxn modelId="{36BDC34A-DC9C-46CC-915C-6E02F1C0E350}" type="presOf" srcId="{BB7556F5-8C6A-B24D-8C9C-D7D866574501}" destId="{A890510B-1E46-8345-AE17-AA89DDFED53F}" srcOrd="0" destOrd="0" presId="urn:microsoft.com/office/officeart/2005/8/layout/radial4"/>
    <dgm:cxn modelId="{659EEECF-DDF1-477E-B1B8-50709CAD83C7}" type="presOf" srcId="{B68E64BB-3EF1-1F4A-801B-7169B98EC459}" destId="{1A8F1DC9-FC29-7F4D-BC73-27BE79B84DAB}" srcOrd="0" destOrd="3" presId="urn:microsoft.com/office/officeart/2005/8/layout/radial4"/>
    <dgm:cxn modelId="{DE3DC002-1093-4744-99A5-1010169D7FFD}" srcId="{7225F299-A751-AF4F-A1F0-1528EAFA579B}" destId="{E20BFBA4-E7B8-A94C-8707-2EF9C48F43AB}" srcOrd="3" destOrd="0" parTransId="{9D9B9788-87A0-204A-8412-B72FEA301A54}" sibTransId="{86DD6B5D-5A40-8C4C-B5C8-88A9BEF0E179}"/>
    <dgm:cxn modelId="{FFCF54EC-6A86-4E7F-91AB-16CE5E558D80}" type="presOf" srcId="{E774B2D2-28B0-664A-8512-17B857C527FA}" destId="{510CC7DC-80B0-6D4A-A632-709DEBDE3857}" srcOrd="0" destOrd="0" presId="urn:microsoft.com/office/officeart/2005/8/layout/radial4"/>
    <dgm:cxn modelId="{9AE03BA4-1CDB-4B20-A0F1-3AA115839664}" type="presOf" srcId="{CCD8F1B9-FD62-2648-BFDA-556AC08DEB6C}" destId="{AD4AECD1-755D-2348-B039-525914645D0D}" srcOrd="0" destOrd="0" presId="urn:microsoft.com/office/officeart/2005/8/layout/radial4"/>
    <dgm:cxn modelId="{67569A5B-0EFC-B440-90D1-32FC559A6A57}" srcId="{0AB952A6-9705-C14E-A6F7-764AE7BC3A04}" destId="{7225F299-A751-AF4F-A1F0-1528EAFA579B}" srcOrd="0" destOrd="0" parTransId="{49CD2352-B643-9049-A59B-7C08EE26F774}" sibTransId="{944C9B23-94AF-514E-8DFD-610A069D6090}"/>
    <dgm:cxn modelId="{B7D81B1A-A87B-45AA-A8F1-B71F44B611D5}" type="presOf" srcId="{2EF3073A-BA80-8841-95F2-6769A078F513}" destId="{746235CE-93E2-7D46-8875-1E8D0EE40518}" srcOrd="0" destOrd="7" presId="urn:microsoft.com/office/officeart/2005/8/layout/radial4"/>
    <dgm:cxn modelId="{4D5F4B01-3AC7-4295-A914-CDD2C982F9BC}" type="presOf" srcId="{8A2B3468-6868-F548-8647-3FBDA2A14869}" destId="{1A8F1DC9-FC29-7F4D-BC73-27BE79B84DAB}" srcOrd="0" destOrd="1" presId="urn:microsoft.com/office/officeart/2005/8/layout/radial4"/>
    <dgm:cxn modelId="{49F4F475-EA5F-46D6-BE8E-E37B245B4D8B}" type="presOf" srcId="{FA8A03BB-F05B-8649-A5EA-9BC93D2C7186}" destId="{5DAFB3CD-F18D-794B-B833-F5F7AF01BCD2}" srcOrd="0" destOrd="0" presId="urn:microsoft.com/office/officeart/2005/8/layout/radial4"/>
    <dgm:cxn modelId="{A815CA88-413F-AE4A-8EFF-C88554AE06D9}" srcId="{7225F299-A751-AF4F-A1F0-1528EAFA579B}" destId="{A9EDF285-43A9-5F4C-913D-5FCCF2A90910}" srcOrd="1" destOrd="0" parTransId="{FBF19B88-66D0-DE46-B69F-04908B0E7B3E}" sibTransId="{5A6F9FC7-8930-4C4C-9020-B6FD86D5FF5A}"/>
    <dgm:cxn modelId="{C4E2A41C-01BE-4531-8712-F5C77C99A011}" type="presOf" srcId="{93AD83B8-40CC-304B-A9E3-202E7C697B78}" destId="{746235CE-93E2-7D46-8875-1E8D0EE40518}" srcOrd="0" destOrd="3" presId="urn:microsoft.com/office/officeart/2005/8/layout/radial4"/>
    <dgm:cxn modelId="{00A8E102-32A6-4B75-BAF6-85B80FEE225C}" type="presOf" srcId="{377F5153-D4B3-A848-B5FA-0E9E8C168511}" destId="{6DB80D7D-B99E-A047-AA5E-45B5A912939B}" srcOrd="0" destOrd="0" presId="urn:microsoft.com/office/officeart/2005/8/layout/radial4"/>
    <dgm:cxn modelId="{216EF6C9-33FE-C147-9D27-6C296D7F0AE7}" srcId="{7225F299-A751-AF4F-A1F0-1528EAFA579B}" destId="{F70B66DA-896A-1C43-A221-ECA7AFC58465}" srcOrd="4" destOrd="0" parTransId="{94757384-0C40-9442-803D-5FCF87BC1138}" sibTransId="{A076DFE2-182B-4048-A80E-A506277A2ED7}"/>
    <dgm:cxn modelId="{E8BEE97E-D204-A84A-8C76-8A86D066C0DF}" srcId="{48CA115E-6B18-7E4E-837C-B6BF65480DEE}" destId="{0AB952A6-9705-C14E-A6F7-764AE7BC3A04}" srcOrd="0" destOrd="0" parTransId="{9FA8923D-4A80-7043-9F08-1E866D711FB1}" sibTransId="{B1B7964B-A92B-5542-A471-2792F51C918E}"/>
    <dgm:cxn modelId="{0655C90F-72A9-45D5-B7DB-13355CF82D64}" type="presOf" srcId="{D8A85115-74A2-6441-9C05-0520159FE878}" destId="{6DB80D7D-B99E-A047-AA5E-45B5A912939B}" srcOrd="0" destOrd="1" presId="urn:microsoft.com/office/officeart/2005/8/layout/radial4"/>
    <dgm:cxn modelId="{D60E6968-8DA7-4141-8DE5-2D20408BAE35}" type="presOf" srcId="{73E687C6-A145-BA4D-86DC-30F3BBED0553}" destId="{02491E32-9C4E-1845-B47B-B53B2BEE3A78}" srcOrd="0" destOrd="0" presId="urn:microsoft.com/office/officeart/2005/8/layout/radial4"/>
    <dgm:cxn modelId="{233F673B-2FDD-4147-8FE9-22EEC453E1D5}" type="presOf" srcId="{17E9A0AF-CB38-194F-B577-6403F6356B92}" destId="{1A8F1DC9-FC29-7F4D-BC73-27BE79B84DAB}" srcOrd="0" destOrd="0" presId="urn:microsoft.com/office/officeart/2005/8/layout/radial4"/>
    <dgm:cxn modelId="{EAFF7DC9-1FFD-4070-93BF-3625367AEE3C}" type="presOf" srcId="{9B972E87-079F-1B46-8130-1DEFC95C1C17}" destId="{E0333423-46B4-FB4C-8966-C2FF10B4BA73}" srcOrd="0" destOrd="3" presId="urn:microsoft.com/office/officeart/2005/8/layout/radial4"/>
    <dgm:cxn modelId="{EA7A48FD-FE93-44B5-8082-B76CC0DF8B1B}" type="presOf" srcId="{E20BFBA4-E7B8-A94C-8707-2EF9C48F43AB}" destId="{746235CE-93E2-7D46-8875-1E8D0EE40518}" srcOrd="0" destOrd="4" presId="urn:microsoft.com/office/officeart/2005/8/layout/radial4"/>
    <dgm:cxn modelId="{6B149BF0-8DD2-46F5-8538-9A65DFD0FE76}" type="presOf" srcId="{0AB952A6-9705-C14E-A6F7-764AE7BC3A04}" destId="{1C609D08-2771-BB49-AFF7-41BC291285D0}" srcOrd="0" destOrd="0" presId="urn:microsoft.com/office/officeart/2005/8/layout/radial4"/>
    <dgm:cxn modelId="{423D6A83-A63C-415A-B8A1-271D5BC64944}" type="presOf" srcId="{720899A7-B2B4-164A-A44E-3C3AE7B2E2FA}" destId="{D7A4BED4-CC43-9845-9055-8EB4E1A4C2B0}" srcOrd="0" destOrd="0" presId="urn:microsoft.com/office/officeart/2005/8/layout/radial4"/>
    <dgm:cxn modelId="{0962EAA6-956E-3543-8210-10C2C6F3C2A1}" srcId="{7225F299-A751-AF4F-A1F0-1528EAFA579B}" destId="{7A7F2F4D-4593-8343-BBD6-CE0196AE9084}" srcOrd="0" destOrd="0" parTransId="{A9DCEDC2-23CF-7148-A59C-2A56A7881FB4}" sibTransId="{0486958A-208B-184E-96CD-FEB033B9B76B}"/>
    <dgm:cxn modelId="{4DCA774C-622D-43E9-9F25-29E5F09EC9BC}" type="presOf" srcId="{7A7F2F4D-4593-8343-BBD6-CE0196AE9084}" destId="{746235CE-93E2-7D46-8875-1E8D0EE40518}" srcOrd="0" destOrd="1" presId="urn:microsoft.com/office/officeart/2005/8/layout/radial4"/>
    <dgm:cxn modelId="{A76B23AE-654B-A24C-8285-C3049ADCC1C1}" srcId="{0AB952A6-9705-C14E-A6F7-764AE7BC3A04}" destId="{73E687C6-A145-BA4D-86DC-30F3BBED0553}" srcOrd="1" destOrd="0" parTransId="{CCD8F1B9-FD62-2648-BFDA-556AC08DEB6C}" sibTransId="{5A9412D3-FA0C-FC43-B954-CA9B1494FC8D}"/>
    <dgm:cxn modelId="{833A6FCE-4FF4-42A3-849C-D3FF8BFD2CA2}" type="presOf" srcId="{FCBC215B-D3B1-5040-90B5-C615BB01F678}" destId="{EAB46DB8-E88F-9C4B-985C-2E63FC959534}" srcOrd="0" destOrd="0" presId="urn:microsoft.com/office/officeart/2005/8/layout/radial4"/>
    <dgm:cxn modelId="{5EEF6717-5C0B-644A-B21C-0712EB93DAD1}" srcId="{E774B2D2-28B0-664A-8512-17B857C527FA}" destId="{9A623F79-BBC6-E240-848D-E0C662DFAC8A}" srcOrd="2" destOrd="0" parTransId="{F7F38BDB-9E27-5640-846D-20AC21983FA6}" sibTransId="{2C08824A-73EC-6348-98EF-2BCAB40B6B3D}"/>
    <dgm:cxn modelId="{F04FA133-8BAD-9F45-A467-5897E8361F61}" srcId="{E774B2D2-28B0-664A-8512-17B857C527FA}" destId="{D8CBD146-A5A6-2444-9010-E56279D267DB}" srcOrd="0" destOrd="0" parTransId="{754B32AA-B8E6-C046-A9E2-29150940EB9E}" sibTransId="{B54AC462-2E0D-2F4F-BE95-0723C0D7E470}"/>
    <dgm:cxn modelId="{7DA530F8-EEE3-4048-8AEF-BB39B72FA6BA}" srcId="{13F83AC1-8BF7-114F-B338-DC7058070146}" destId="{B8038C18-ED93-0A45-B60F-2509BE65CB80}" srcOrd="0" destOrd="0" parTransId="{9EDC62F9-A4D0-5749-8226-D309832EC57E}" sibTransId="{4D6950F0-AD23-AA41-A15E-0A317078E043}"/>
    <dgm:cxn modelId="{1E75EA6A-E15C-5E42-838F-9B989EB6AEFA}" srcId="{13F83AC1-8BF7-114F-B338-DC7058070146}" destId="{5AC8DEC8-513A-5A4C-A672-1B32CABA5AA4}" srcOrd="1" destOrd="0" parTransId="{A7FA1339-FE54-6940-AB8D-978E547E2D87}" sibTransId="{14CD1634-4FBA-344D-B0BF-00FA8C93A310}"/>
    <dgm:cxn modelId="{9F722909-00A6-4BA3-845F-8AF028BB285F}" type="presOf" srcId="{6A868E3F-248B-EA4F-B554-DB53BA8D609F}" destId="{510CC7DC-80B0-6D4A-A632-709DEBDE3857}" srcOrd="0" destOrd="2" presId="urn:microsoft.com/office/officeart/2005/8/layout/radial4"/>
    <dgm:cxn modelId="{6B134EE6-9EAB-4987-AB14-9B31ABE45C77}" type="presOf" srcId="{B8038C18-ED93-0A45-B60F-2509BE65CB80}" destId="{E0333423-46B4-FB4C-8966-C2FF10B4BA73}" srcOrd="0" destOrd="1" presId="urn:microsoft.com/office/officeart/2005/8/layout/radial4"/>
    <dgm:cxn modelId="{43C589C0-A419-4BE8-BAF3-ED2BDCE464D1}" type="presOf" srcId="{C37D4CB8-4378-994E-BD00-0B613CA4533F}" destId="{1A8F1DC9-FC29-7F4D-BC73-27BE79B84DAB}" srcOrd="0" destOrd="2" presId="urn:microsoft.com/office/officeart/2005/8/layout/radial4"/>
    <dgm:cxn modelId="{578871F9-1C0B-0548-86B2-FA2836C75970}" srcId="{13F83AC1-8BF7-114F-B338-DC7058070146}" destId="{9B972E87-079F-1B46-8130-1DEFC95C1C17}" srcOrd="2" destOrd="0" parTransId="{F0C8223E-F524-EC48-80D6-47F5283042B9}" sibTransId="{54BF67DE-E160-E24E-8765-0D8A93CD3458}"/>
    <dgm:cxn modelId="{5A818791-59A4-4961-955B-EB910397083F}" type="presOf" srcId="{D8CBD146-A5A6-2444-9010-E56279D267DB}" destId="{510CC7DC-80B0-6D4A-A632-709DEBDE3857}" srcOrd="0" destOrd="1" presId="urn:microsoft.com/office/officeart/2005/8/layout/radial4"/>
    <dgm:cxn modelId="{B9EA7E6A-1177-476B-B672-0A50F84A7DAB}" type="presOf" srcId="{9A623F79-BBC6-E240-848D-E0C662DFAC8A}" destId="{510CC7DC-80B0-6D4A-A632-709DEBDE3857}" srcOrd="0" destOrd="3" presId="urn:microsoft.com/office/officeart/2005/8/layout/radial4"/>
    <dgm:cxn modelId="{18C43612-2AB0-40E8-9050-153DB175F33E}" type="presOf" srcId="{49CD2352-B643-9049-A59B-7C08EE26F774}" destId="{60F76C25-2CC7-E94B-A166-49AE2A21A6DA}" srcOrd="0" destOrd="0" presId="urn:microsoft.com/office/officeart/2005/8/layout/radial4"/>
    <dgm:cxn modelId="{F6D8AB0E-BF58-4684-9E67-C51D4CF2DB6F}" type="presOf" srcId="{7225F299-A751-AF4F-A1F0-1528EAFA579B}" destId="{746235CE-93E2-7D46-8875-1E8D0EE40518}" srcOrd="0" destOrd="0" presId="urn:microsoft.com/office/officeart/2005/8/layout/radial4"/>
    <dgm:cxn modelId="{980EA31B-8027-4D40-AD73-B1063184F105}" srcId="{17E9A0AF-CB38-194F-B577-6403F6356B92}" destId="{8A2B3468-6868-F548-8647-3FBDA2A14869}" srcOrd="0" destOrd="0" parTransId="{FBCEA327-E3FA-8549-89F1-283349491D77}" sibTransId="{C8344BA9-0446-3743-B39B-B683CB293391}"/>
    <dgm:cxn modelId="{1A3CF886-CD08-774E-819D-3B6AB80BDD0A}" srcId="{7225F299-A751-AF4F-A1F0-1528EAFA579B}" destId="{14BDC460-C3DF-8246-8140-F352F1624FDE}" srcOrd="5" destOrd="0" parTransId="{E959349A-845C-A545-99A9-49BFB4607D54}" sibTransId="{885B4DD0-27B2-9B45-8C00-FF89D1021175}"/>
    <dgm:cxn modelId="{78C89247-CC7A-904A-88A0-251DBDADA865}" srcId="{17E9A0AF-CB38-194F-B577-6403F6356B92}" destId="{C37D4CB8-4378-994E-BD00-0B613CA4533F}" srcOrd="1" destOrd="0" parTransId="{DDD15811-F491-BB49-8440-7A12C19CE490}" sibTransId="{6FDF1A86-7A35-244F-BE6E-A272F110890E}"/>
    <dgm:cxn modelId="{32D351DB-E47C-A04A-8A1E-FDD9D9BC50AC}" srcId="{0AB952A6-9705-C14E-A6F7-764AE7BC3A04}" destId="{E774B2D2-28B0-664A-8512-17B857C527FA}" srcOrd="2" destOrd="0" parTransId="{BB7556F5-8C6A-B24D-8C9C-D7D866574501}" sibTransId="{3E2C99A4-6D40-E746-A284-200D6B0B60BF}"/>
    <dgm:cxn modelId="{AC106A2B-271E-F948-84CB-629EFFB9C6A3}" srcId="{7225F299-A751-AF4F-A1F0-1528EAFA579B}" destId="{2EF3073A-BA80-8841-95F2-6769A078F513}" srcOrd="6" destOrd="0" parTransId="{C3C6F883-90F0-204B-8DD8-82127C32540A}" sibTransId="{C97B4B7D-4D25-774D-A598-7C3230534EBB}"/>
    <dgm:cxn modelId="{FBB0122B-917B-A246-ADA3-3BD1208CF3DA}" srcId="{E774B2D2-28B0-664A-8512-17B857C527FA}" destId="{6A868E3F-248B-EA4F-B554-DB53BA8D609F}" srcOrd="1" destOrd="0" parTransId="{0A2B7302-114B-C841-BC33-3E1409188F76}" sibTransId="{D7F38424-120B-1249-8B78-6144F3A3F46F}"/>
    <dgm:cxn modelId="{7E0808CC-F2C1-9B48-8083-1051B45B955F}" srcId="{73E687C6-A145-BA4D-86DC-30F3BBED0553}" destId="{1D34B0CF-9A50-D442-AAA1-B8D770C6BE48}" srcOrd="0" destOrd="0" parTransId="{F27E3C43-EB4C-8A48-9693-06AB66EA020B}" sibTransId="{7B158944-1867-F04E-8DB2-632DFCE7980D}"/>
    <dgm:cxn modelId="{3A9554E5-E612-4B34-A44D-FDB1F9AB145B}" type="presParOf" srcId="{E6904ABE-4A6C-2941-9F18-CE2D048C83F6}" destId="{1C609D08-2771-BB49-AFF7-41BC291285D0}" srcOrd="0" destOrd="0" presId="urn:microsoft.com/office/officeart/2005/8/layout/radial4"/>
    <dgm:cxn modelId="{012A698D-66C9-4020-8418-C36D27E7A954}" type="presParOf" srcId="{E6904ABE-4A6C-2941-9F18-CE2D048C83F6}" destId="{60F76C25-2CC7-E94B-A166-49AE2A21A6DA}" srcOrd="1" destOrd="0" presId="urn:microsoft.com/office/officeart/2005/8/layout/radial4"/>
    <dgm:cxn modelId="{67B2329A-00E9-4A3D-A4EB-53CEFA44E5C9}" type="presParOf" srcId="{E6904ABE-4A6C-2941-9F18-CE2D048C83F6}" destId="{746235CE-93E2-7D46-8875-1E8D0EE40518}" srcOrd="2" destOrd="0" presId="urn:microsoft.com/office/officeart/2005/8/layout/radial4"/>
    <dgm:cxn modelId="{8DEB7803-DC62-4969-B0AD-4627A6197F0B}" type="presParOf" srcId="{E6904ABE-4A6C-2941-9F18-CE2D048C83F6}" destId="{AD4AECD1-755D-2348-B039-525914645D0D}" srcOrd="3" destOrd="0" presId="urn:microsoft.com/office/officeart/2005/8/layout/radial4"/>
    <dgm:cxn modelId="{0D5C8FD0-760F-4239-92A7-DD4C39559446}" type="presParOf" srcId="{E6904ABE-4A6C-2941-9F18-CE2D048C83F6}" destId="{02491E32-9C4E-1845-B47B-B53B2BEE3A78}" srcOrd="4" destOrd="0" presId="urn:microsoft.com/office/officeart/2005/8/layout/radial4"/>
    <dgm:cxn modelId="{39BAD637-A00C-4CF7-BE12-23A44B4A1ACF}" type="presParOf" srcId="{E6904ABE-4A6C-2941-9F18-CE2D048C83F6}" destId="{A890510B-1E46-8345-AE17-AA89DDFED53F}" srcOrd="5" destOrd="0" presId="urn:microsoft.com/office/officeart/2005/8/layout/radial4"/>
    <dgm:cxn modelId="{BC5904C8-45AE-41D4-AF38-C29E91C3A76A}" type="presParOf" srcId="{E6904ABE-4A6C-2941-9F18-CE2D048C83F6}" destId="{510CC7DC-80B0-6D4A-A632-709DEBDE3857}" srcOrd="6" destOrd="0" presId="urn:microsoft.com/office/officeart/2005/8/layout/radial4"/>
    <dgm:cxn modelId="{31CBD4FA-6344-40B1-8B81-0F0059A32640}" type="presParOf" srcId="{E6904ABE-4A6C-2941-9F18-CE2D048C83F6}" destId="{EAB46DB8-E88F-9C4B-985C-2E63FC959534}" srcOrd="7" destOrd="0" presId="urn:microsoft.com/office/officeart/2005/8/layout/radial4"/>
    <dgm:cxn modelId="{7482007A-D55C-4FF5-B675-29399D23590B}" type="presParOf" srcId="{E6904ABE-4A6C-2941-9F18-CE2D048C83F6}" destId="{1A8F1DC9-FC29-7F4D-BC73-27BE79B84DAB}" srcOrd="8" destOrd="0" presId="urn:microsoft.com/office/officeart/2005/8/layout/radial4"/>
    <dgm:cxn modelId="{D970DB61-83C3-4745-8D44-ADA36A110F66}" type="presParOf" srcId="{E6904ABE-4A6C-2941-9F18-CE2D048C83F6}" destId="{5DAFB3CD-F18D-794B-B833-F5F7AF01BCD2}" srcOrd="9" destOrd="0" presId="urn:microsoft.com/office/officeart/2005/8/layout/radial4"/>
    <dgm:cxn modelId="{3C08BCC1-1AA2-4ABC-8B0E-1DF68F668534}" type="presParOf" srcId="{E6904ABE-4A6C-2941-9F18-CE2D048C83F6}" destId="{E0333423-46B4-FB4C-8966-C2FF10B4BA73}" srcOrd="10" destOrd="0" presId="urn:microsoft.com/office/officeart/2005/8/layout/radial4"/>
    <dgm:cxn modelId="{30DB006F-BF4C-422D-8378-7220CC909102}" type="presParOf" srcId="{E6904ABE-4A6C-2941-9F18-CE2D048C83F6}" destId="{D7A4BED4-CC43-9845-9055-8EB4E1A4C2B0}" srcOrd="11" destOrd="0" presId="urn:microsoft.com/office/officeart/2005/8/layout/radial4"/>
    <dgm:cxn modelId="{390C559A-BCFA-47A9-85AB-0EEA4DD856A0}" type="presParOf" srcId="{E6904ABE-4A6C-2941-9F18-CE2D048C83F6}" destId="{6DB80D7D-B99E-A047-AA5E-45B5A912939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CA115E-6B18-7E4E-837C-B6BF65480DEE}" type="doc">
      <dgm:prSet loTypeId="urn:microsoft.com/office/officeart/2005/8/layout/radial4" loCatId="" qsTypeId="urn:microsoft.com/office/officeart/2005/8/quickstyle/simple2" qsCatId="simple" csTypeId="urn:microsoft.com/office/officeart/2005/8/colors/accent1_1" csCatId="accent1" phldr="1"/>
      <dgm:spPr/>
      <dgm:t>
        <a:bodyPr/>
        <a:lstStyle/>
        <a:p>
          <a:endParaRPr lang="en-US"/>
        </a:p>
      </dgm:t>
    </dgm:pt>
    <dgm:pt modelId="{0AB952A6-9705-C14E-A6F7-764AE7BC3A04}">
      <dgm:prSet phldrT="[Text]"/>
      <dgm:spPr/>
      <dgm:t>
        <a:bodyPr/>
        <a:lstStyle/>
        <a:p>
          <a:r>
            <a:rPr lang="en-US" dirty="0" smtClean="0"/>
            <a:t>Order</a:t>
          </a:r>
          <a:endParaRPr lang="en-US" dirty="0"/>
        </a:p>
      </dgm:t>
    </dgm:pt>
    <dgm:pt modelId="{9FA8923D-4A80-7043-9F08-1E866D711FB1}" type="parTrans" cxnId="{E8BEE97E-D204-A84A-8C76-8A86D066C0DF}">
      <dgm:prSet/>
      <dgm:spPr/>
      <dgm:t>
        <a:bodyPr/>
        <a:lstStyle/>
        <a:p>
          <a:endParaRPr lang="en-US"/>
        </a:p>
      </dgm:t>
    </dgm:pt>
    <dgm:pt modelId="{B1B7964B-A92B-5542-A471-2792F51C918E}" type="sibTrans" cxnId="{E8BEE97E-D204-A84A-8C76-8A86D066C0DF}">
      <dgm:prSet/>
      <dgm:spPr/>
      <dgm:t>
        <a:bodyPr/>
        <a:lstStyle/>
        <a:p>
          <a:endParaRPr lang="en-US"/>
        </a:p>
      </dgm:t>
    </dgm:pt>
    <dgm:pt modelId="{7225F299-A751-AF4F-A1F0-1528EAFA579B}">
      <dgm:prSet phldrT="[Text]"/>
      <dgm:spPr/>
      <dgm:t>
        <a:bodyPr/>
        <a:lstStyle/>
        <a:p>
          <a:r>
            <a:rPr lang="en-US" dirty="0" smtClean="0"/>
            <a:t>Customer Order</a:t>
          </a:r>
          <a:endParaRPr lang="en-US" dirty="0"/>
        </a:p>
      </dgm:t>
    </dgm:pt>
    <dgm:pt modelId="{49CD2352-B643-9049-A59B-7C08EE26F774}" type="parTrans" cxnId="{67569A5B-0EFC-B440-90D1-32FC559A6A57}">
      <dgm:prSet/>
      <dgm:spPr/>
      <dgm:t>
        <a:bodyPr/>
        <a:lstStyle/>
        <a:p>
          <a:endParaRPr lang="en-US"/>
        </a:p>
      </dgm:t>
    </dgm:pt>
    <dgm:pt modelId="{944C9B23-94AF-514E-8DFD-610A069D6090}" type="sibTrans" cxnId="{67569A5B-0EFC-B440-90D1-32FC559A6A57}">
      <dgm:prSet/>
      <dgm:spPr/>
      <dgm:t>
        <a:bodyPr/>
        <a:lstStyle/>
        <a:p>
          <a:endParaRPr lang="en-US"/>
        </a:p>
      </dgm:t>
    </dgm:pt>
    <dgm:pt modelId="{7081DD6F-C535-5E4A-9C29-5111BAF07B8B}">
      <dgm:prSet phldrT="[Text]"/>
      <dgm:spPr/>
      <dgm:t>
        <a:bodyPr/>
        <a:lstStyle/>
        <a:p>
          <a:r>
            <a:rPr lang="en-US" dirty="0" smtClean="0"/>
            <a:t>Notification Type</a:t>
          </a:r>
          <a:endParaRPr lang="en-US" dirty="0"/>
        </a:p>
      </dgm:t>
    </dgm:pt>
    <dgm:pt modelId="{197D06FC-62AC-884A-9617-C5D1E7106020}" type="parTrans" cxnId="{AE53E999-9F27-AC4F-83DA-AE792F847AE7}">
      <dgm:prSet/>
      <dgm:spPr/>
      <dgm:t>
        <a:bodyPr/>
        <a:lstStyle/>
        <a:p>
          <a:endParaRPr lang="en-US"/>
        </a:p>
      </dgm:t>
    </dgm:pt>
    <dgm:pt modelId="{56C95F77-EE77-F541-BE8C-809F24E58DF7}" type="sibTrans" cxnId="{AE53E999-9F27-AC4F-83DA-AE792F847AE7}">
      <dgm:prSet/>
      <dgm:spPr/>
      <dgm:t>
        <a:bodyPr/>
        <a:lstStyle/>
        <a:p>
          <a:endParaRPr lang="en-US"/>
        </a:p>
      </dgm:t>
    </dgm:pt>
    <dgm:pt modelId="{D0EE8259-1320-1F44-8828-070E3A0FBB20}">
      <dgm:prSet phldrT="[Text]"/>
      <dgm:spPr/>
      <dgm:t>
        <a:bodyPr/>
        <a:lstStyle/>
        <a:p>
          <a:r>
            <a:rPr lang="en-US" dirty="0" smtClean="0"/>
            <a:t>Order Notification Preference</a:t>
          </a:r>
          <a:endParaRPr lang="en-US" dirty="0"/>
        </a:p>
      </dgm:t>
    </dgm:pt>
    <dgm:pt modelId="{B2A753D9-3691-114C-9880-D628030C3877}" type="parTrans" cxnId="{395FF157-9002-F349-873D-E9CDCA17F58D}">
      <dgm:prSet/>
      <dgm:spPr/>
      <dgm:t>
        <a:bodyPr/>
        <a:lstStyle/>
        <a:p>
          <a:endParaRPr lang="en-US"/>
        </a:p>
      </dgm:t>
    </dgm:pt>
    <dgm:pt modelId="{4F6DAFA3-706A-E14E-8153-366F5DE9D723}" type="sibTrans" cxnId="{395FF157-9002-F349-873D-E9CDCA17F58D}">
      <dgm:prSet/>
      <dgm:spPr/>
      <dgm:t>
        <a:bodyPr/>
        <a:lstStyle/>
        <a:p>
          <a:endParaRPr lang="en-US"/>
        </a:p>
      </dgm:t>
    </dgm:pt>
    <dgm:pt modelId="{C42C8E2E-3E8D-0149-892D-877A8847E842}">
      <dgm:prSet phldrT="[Text]"/>
      <dgm:spPr/>
      <dgm:t>
        <a:bodyPr/>
        <a:lstStyle/>
        <a:p>
          <a:r>
            <a:rPr lang="en-US" dirty="0" smtClean="0"/>
            <a:t>Payment Types</a:t>
          </a:r>
          <a:endParaRPr lang="en-US" dirty="0"/>
        </a:p>
      </dgm:t>
    </dgm:pt>
    <dgm:pt modelId="{C931146F-43AD-2142-8D38-509ABF7E780B}" type="parTrans" cxnId="{C17E39D7-C5ED-4743-A764-293E19E20721}">
      <dgm:prSet/>
      <dgm:spPr/>
      <dgm:t>
        <a:bodyPr/>
        <a:lstStyle/>
        <a:p>
          <a:endParaRPr lang="en-US"/>
        </a:p>
      </dgm:t>
    </dgm:pt>
    <dgm:pt modelId="{DF5B9F80-B7C7-3743-B7EF-39E758D45B1B}" type="sibTrans" cxnId="{C17E39D7-C5ED-4743-A764-293E19E20721}">
      <dgm:prSet/>
      <dgm:spPr/>
      <dgm:t>
        <a:bodyPr/>
        <a:lstStyle/>
        <a:p>
          <a:endParaRPr lang="en-US"/>
        </a:p>
      </dgm:t>
    </dgm:pt>
    <dgm:pt modelId="{075E53CB-257B-5649-8095-6C4ADAFE44A8}">
      <dgm:prSet phldrT="[Text]"/>
      <dgm:spPr/>
      <dgm:t>
        <a:bodyPr/>
        <a:lstStyle/>
        <a:p>
          <a:r>
            <a:rPr lang="en-US" dirty="0" smtClean="0"/>
            <a:t>Supported Payment Types</a:t>
          </a:r>
          <a:endParaRPr lang="en-US" dirty="0"/>
        </a:p>
      </dgm:t>
    </dgm:pt>
    <dgm:pt modelId="{E70CAAC9-1E7A-4446-898E-4CA496CCEB8A}" type="parTrans" cxnId="{B2E59883-7612-224D-BE78-B8CE64C33A8F}">
      <dgm:prSet/>
      <dgm:spPr/>
      <dgm:t>
        <a:bodyPr/>
        <a:lstStyle/>
        <a:p>
          <a:endParaRPr lang="en-US"/>
        </a:p>
      </dgm:t>
    </dgm:pt>
    <dgm:pt modelId="{ADF9104B-A962-C942-9461-EF43F3A397C4}" type="sibTrans" cxnId="{B2E59883-7612-224D-BE78-B8CE64C33A8F}">
      <dgm:prSet/>
      <dgm:spPr/>
      <dgm:t>
        <a:bodyPr/>
        <a:lstStyle/>
        <a:p>
          <a:endParaRPr lang="en-US"/>
        </a:p>
      </dgm:t>
    </dgm:pt>
    <dgm:pt modelId="{A66EE0F7-6954-4347-B5C3-5D67E2A3831E}">
      <dgm:prSet phldrT="[Text]"/>
      <dgm:spPr/>
      <dgm:t>
        <a:bodyPr/>
        <a:lstStyle/>
        <a:p>
          <a:r>
            <a:rPr lang="en-US" dirty="0" smtClean="0"/>
            <a:t>Order Item</a:t>
          </a:r>
          <a:endParaRPr lang="en-US" dirty="0"/>
        </a:p>
      </dgm:t>
    </dgm:pt>
    <dgm:pt modelId="{D9D3AB99-5B90-3049-A887-2259ED4A1F30}" type="parTrans" cxnId="{D7EC5427-422F-564F-8076-E0B2DB10D5C4}">
      <dgm:prSet/>
      <dgm:spPr/>
      <dgm:t>
        <a:bodyPr/>
        <a:lstStyle/>
        <a:p>
          <a:endParaRPr lang="en-US"/>
        </a:p>
      </dgm:t>
    </dgm:pt>
    <dgm:pt modelId="{1201A6B4-B021-384B-8637-D159847C83E3}" type="sibTrans" cxnId="{D7EC5427-422F-564F-8076-E0B2DB10D5C4}">
      <dgm:prSet/>
      <dgm:spPr/>
      <dgm:t>
        <a:bodyPr/>
        <a:lstStyle/>
        <a:p>
          <a:endParaRPr lang="en-US"/>
        </a:p>
      </dgm:t>
    </dgm:pt>
    <dgm:pt modelId="{93635DF2-B9AF-7148-B548-4A20D0551B7A}">
      <dgm:prSet phldrT="[Text]"/>
      <dgm:spPr/>
      <dgm:t>
        <a:bodyPr/>
        <a:lstStyle/>
        <a:p>
          <a:r>
            <a:rPr lang="en-US" dirty="0" smtClean="0"/>
            <a:t>Items Ordered</a:t>
          </a:r>
          <a:endParaRPr lang="en-US" dirty="0"/>
        </a:p>
      </dgm:t>
    </dgm:pt>
    <dgm:pt modelId="{8C03CED3-A529-9544-88F1-0555EC88628B}" type="parTrans" cxnId="{79B4D0BB-23CA-4E44-A9A5-935316E71B31}">
      <dgm:prSet/>
      <dgm:spPr/>
      <dgm:t>
        <a:bodyPr/>
        <a:lstStyle/>
        <a:p>
          <a:endParaRPr lang="en-US"/>
        </a:p>
      </dgm:t>
    </dgm:pt>
    <dgm:pt modelId="{E66F5C7D-AB07-E54B-8ADB-000C93A113F8}" type="sibTrans" cxnId="{79B4D0BB-23CA-4E44-A9A5-935316E71B31}">
      <dgm:prSet/>
      <dgm:spPr/>
      <dgm:t>
        <a:bodyPr/>
        <a:lstStyle/>
        <a:p>
          <a:endParaRPr lang="en-US"/>
        </a:p>
      </dgm:t>
    </dgm:pt>
    <dgm:pt modelId="{AB01BA7E-90F9-C245-9EB2-D58C9B3FB5ED}">
      <dgm:prSet phldrT="[Text]"/>
      <dgm:spPr/>
      <dgm:t>
        <a:bodyPr/>
        <a:lstStyle/>
        <a:p>
          <a:r>
            <a:rPr lang="en-US" dirty="0" smtClean="0"/>
            <a:t>Order Cd</a:t>
          </a:r>
          <a:endParaRPr lang="en-US" dirty="0"/>
        </a:p>
      </dgm:t>
    </dgm:pt>
    <dgm:pt modelId="{B7E55938-9F14-7341-A9B9-63EF8B323475}" type="parTrans" cxnId="{39A9C09A-7980-824B-B300-A1C0F974FDAC}">
      <dgm:prSet/>
      <dgm:spPr/>
      <dgm:t>
        <a:bodyPr/>
        <a:lstStyle/>
        <a:p>
          <a:endParaRPr lang="en-US"/>
        </a:p>
      </dgm:t>
    </dgm:pt>
    <dgm:pt modelId="{0CB516B2-1A2A-9B4E-BAB3-49D2875F076F}" type="sibTrans" cxnId="{39A9C09A-7980-824B-B300-A1C0F974FDAC}">
      <dgm:prSet/>
      <dgm:spPr/>
      <dgm:t>
        <a:bodyPr/>
        <a:lstStyle/>
        <a:p>
          <a:endParaRPr lang="en-US"/>
        </a:p>
      </dgm:t>
    </dgm:pt>
    <dgm:pt modelId="{F7DB734B-4BEF-384D-831D-3539938691A1}">
      <dgm:prSet phldrT="[Text]"/>
      <dgm:spPr/>
      <dgm:t>
        <a:bodyPr/>
        <a:lstStyle/>
        <a:p>
          <a:r>
            <a:rPr lang="en-US" dirty="0" smtClean="0"/>
            <a:t>Customer Id</a:t>
          </a:r>
          <a:endParaRPr lang="en-US" dirty="0"/>
        </a:p>
      </dgm:t>
    </dgm:pt>
    <dgm:pt modelId="{78B5C985-39A7-0C40-A623-2231F72EFAC7}" type="sibTrans" cxnId="{8EE430D4-A75D-BF41-9383-B085B48EE981}">
      <dgm:prSet/>
      <dgm:spPr/>
      <dgm:t>
        <a:bodyPr/>
        <a:lstStyle/>
        <a:p>
          <a:endParaRPr lang="en-US"/>
        </a:p>
      </dgm:t>
    </dgm:pt>
    <dgm:pt modelId="{8B7D4797-2230-5B4B-A6D4-91705527CA6B}" type="parTrans" cxnId="{8EE430D4-A75D-BF41-9383-B085B48EE981}">
      <dgm:prSet/>
      <dgm:spPr/>
      <dgm:t>
        <a:bodyPr/>
        <a:lstStyle/>
        <a:p>
          <a:endParaRPr lang="en-US"/>
        </a:p>
      </dgm:t>
    </dgm:pt>
    <dgm:pt modelId="{D38C6F7F-CE04-FD46-AEEA-88760784D602}">
      <dgm:prSet phldrT="[Text]"/>
      <dgm:spPr/>
      <dgm:t>
        <a:bodyPr/>
        <a:lstStyle/>
        <a:p>
          <a:r>
            <a:rPr lang="en-US" dirty="0" smtClean="0"/>
            <a:t>Order Dates</a:t>
          </a:r>
          <a:endParaRPr lang="en-US" dirty="0"/>
        </a:p>
      </dgm:t>
    </dgm:pt>
    <dgm:pt modelId="{FE41FA51-C811-BE43-A649-0F7103F6A5AE}" type="sibTrans" cxnId="{C24E13DF-7192-F143-B333-E3E25E4BCAF7}">
      <dgm:prSet/>
      <dgm:spPr/>
      <dgm:t>
        <a:bodyPr/>
        <a:lstStyle/>
        <a:p>
          <a:endParaRPr lang="en-US"/>
        </a:p>
      </dgm:t>
    </dgm:pt>
    <dgm:pt modelId="{5E57F397-A0E6-2042-8718-939FB809BC20}" type="parTrans" cxnId="{C24E13DF-7192-F143-B333-E3E25E4BCAF7}">
      <dgm:prSet/>
      <dgm:spPr/>
      <dgm:t>
        <a:bodyPr/>
        <a:lstStyle/>
        <a:p>
          <a:endParaRPr lang="en-US"/>
        </a:p>
      </dgm:t>
    </dgm:pt>
    <dgm:pt modelId="{F55E4F11-F184-944E-85AB-47762E1B54B7}">
      <dgm:prSet phldrT="[Text]"/>
      <dgm:spPr/>
      <dgm:t>
        <a:bodyPr/>
        <a:lstStyle/>
        <a:p>
          <a:r>
            <a:rPr lang="en-US" dirty="0" smtClean="0"/>
            <a:t>Order Status</a:t>
          </a:r>
          <a:endParaRPr lang="en-US" dirty="0"/>
        </a:p>
      </dgm:t>
    </dgm:pt>
    <dgm:pt modelId="{55081B66-BAF8-4D42-9349-7E8930AA414E}" type="sibTrans" cxnId="{980500A5-9695-C441-93C6-8D474369AAC3}">
      <dgm:prSet/>
      <dgm:spPr/>
      <dgm:t>
        <a:bodyPr/>
        <a:lstStyle/>
        <a:p>
          <a:endParaRPr lang="en-US"/>
        </a:p>
      </dgm:t>
    </dgm:pt>
    <dgm:pt modelId="{36815E25-FE09-474C-97FC-40AF5D3A8269}" type="parTrans" cxnId="{980500A5-9695-C441-93C6-8D474369AAC3}">
      <dgm:prSet/>
      <dgm:spPr/>
      <dgm:t>
        <a:bodyPr/>
        <a:lstStyle/>
        <a:p>
          <a:endParaRPr lang="en-US"/>
        </a:p>
      </dgm:t>
    </dgm:pt>
    <dgm:pt modelId="{CD296249-AE78-1D47-9486-169E9E941792}">
      <dgm:prSet phldrT="[Text]"/>
      <dgm:spPr/>
      <dgm:t>
        <a:bodyPr/>
        <a:lstStyle/>
        <a:p>
          <a:r>
            <a:rPr lang="en-US" dirty="0" smtClean="0"/>
            <a:t>Order Type</a:t>
          </a:r>
          <a:endParaRPr lang="en-US" dirty="0"/>
        </a:p>
      </dgm:t>
    </dgm:pt>
    <dgm:pt modelId="{B789E27D-0A1A-6249-8FEE-7217C8CBFAF8}" type="parTrans" cxnId="{85188A02-24E3-B649-B24D-8245F1030DBB}">
      <dgm:prSet/>
      <dgm:spPr/>
      <dgm:t>
        <a:bodyPr/>
        <a:lstStyle/>
        <a:p>
          <a:endParaRPr lang="en-US"/>
        </a:p>
      </dgm:t>
    </dgm:pt>
    <dgm:pt modelId="{2D3E66EF-FD79-734D-BE60-701A158225D0}" type="sibTrans" cxnId="{85188A02-24E3-B649-B24D-8245F1030DBB}">
      <dgm:prSet/>
      <dgm:spPr/>
      <dgm:t>
        <a:bodyPr/>
        <a:lstStyle/>
        <a:p>
          <a:endParaRPr lang="en-US"/>
        </a:p>
      </dgm:t>
    </dgm:pt>
    <dgm:pt modelId="{A50DFDAB-6875-F34A-8467-35404E47C596}">
      <dgm:prSet phldrT="[Text]"/>
      <dgm:spPr/>
      <dgm:t>
        <a:bodyPr/>
        <a:lstStyle/>
        <a:p>
          <a:r>
            <a:rPr lang="en-US" dirty="0" smtClean="0"/>
            <a:t>Payment Type</a:t>
          </a:r>
          <a:endParaRPr lang="en-US" dirty="0"/>
        </a:p>
      </dgm:t>
    </dgm:pt>
    <dgm:pt modelId="{24E8546B-4F11-7849-BF98-F3B9299B95B9}" type="parTrans" cxnId="{298AAAAC-6382-E24A-88DF-5B128B480CCF}">
      <dgm:prSet/>
      <dgm:spPr/>
      <dgm:t>
        <a:bodyPr/>
        <a:lstStyle/>
        <a:p>
          <a:endParaRPr lang="en-US"/>
        </a:p>
      </dgm:t>
    </dgm:pt>
    <dgm:pt modelId="{44AF4D51-C1EF-B947-8BBB-9D84809D6270}" type="sibTrans" cxnId="{298AAAAC-6382-E24A-88DF-5B128B480CCF}">
      <dgm:prSet/>
      <dgm:spPr/>
      <dgm:t>
        <a:bodyPr/>
        <a:lstStyle/>
        <a:p>
          <a:endParaRPr lang="en-US"/>
        </a:p>
      </dgm:t>
    </dgm:pt>
    <dgm:pt modelId="{65B0E0A7-BE4A-B041-B6E0-6BC71C1F305E}">
      <dgm:prSet phldrT="[Text]"/>
      <dgm:spPr/>
      <dgm:t>
        <a:bodyPr/>
        <a:lstStyle/>
        <a:p>
          <a:r>
            <a:rPr lang="en-US" dirty="0" smtClean="0"/>
            <a:t>Price</a:t>
          </a:r>
          <a:endParaRPr lang="en-US" dirty="0"/>
        </a:p>
      </dgm:t>
    </dgm:pt>
    <dgm:pt modelId="{90FF7368-EDB1-D148-9740-8F0186B51EA5}" type="parTrans" cxnId="{91BA6C83-EFAF-4F4E-9DA3-795B05761BC7}">
      <dgm:prSet/>
      <dgm:spPr/>
      <dgm:t>
        <a:bodyPr/>
        <a:lstStyle/>
        <a:p>
          <a:endParaRPr lang="en-US"/>
        </a:p>
      </dgm:t>
    </dgm:pt>
    <dgm:pt modelId="{B4196050-BA8D-EF4E-BBAF-1B8DD9DD71AF}" type="sibTrans" cxnId="{91BA6C83-EFAF-4F4E-9DA3-795B05761BC7}">
      <dgm:prSet/>
      <dgm:spPr/>
      <dgm:t>
        <a:bodyPr/>
        <a:lstStyle/>
        <a:p>
          <a:endParaRPr lang="en-US"/>
        </a:p>
      </dgm:t>
    </dgm:pt>
    <dgm:pt modelId="{56C85E7F-A91B-B64C-8A75-C78E8E7C8DFF}">
      <dgm:prSet phldrT="[Text]"/>
      <dgm:spPr/>
      <dgm:t>
        <a:bodyPr/>
        <a:lstStyle/>
        <a:p>
          <a:r>
            <a:rPr lang="en-US" dirty="0" smtClean="0"/>
            <a:t>Quantity</a:t>
          </a:r>
          <a:endParaRPr lang="en-US" dirty="0"/>
        </a:p>
      </dgm:t>
    </dgm:pt>
    <dgm:pt modelId="{F0CE3F42-8504-034A-9ED3-7AEBE5106C30}" type="parTrans" cxnId="{FB7C4737-3552-F743-ADC8-58B3DA4717B3}">
      <dgm:prSet/>
      <dgm:spPr/>
      <dgm:t>
        <a:bodyPr/>
        <a:lstStyle/>
        <a:p>
          <a:endParaRPr lang="en-US"/>
        </a:p>
      </dgm:t>
    </dgm:pt>
    <dgm:pt modelId="{B893F54B-A47B-5044-9E97-47A94DB61080}" type="sibTrans" cxnId="{FB7C4737-3552-F743-ADC8-58B3DA4717B3}">
      <dgm:prSet/>
      <dgm:spPr/>
      <dgm:t>
        <a:bodyPr/>
        <a:lstStyle/>
        <a:p>
          <a:endParaRPr lang="en-US"/>
        </a:p>
      </dgm:t>
    </dgm:pt>
    <dgm:pt modelId="{8D1C3C54-9632-884C-BDB6-CECD138154E3}">
      <dgm:prSet phldrT="[Text]"/>
      <dgm:spPr/>
      <dgm:t>
        <a:bodyPr/>
        <a:lstStyle/>
        <a:p>
          <a:r>
            <a:rPr lang="en-US" dirty="0" smtClean="0"/>
            <a:t>Unit Price</a:t>
          </a:r>
          <a:endParaRPr lang="en-US" dirty="0"/>
        </a:p>
      </dgm:t>
    </dgm:pt>
    <dgm:pt modelId="{A38E9F87-199D-C846-B627-8468EACAD92B}" type="parTrans" cxnId="{F36F5F62-CBFE-EF4C-BAFA-4FAFFB90D88C}">
      <dgm:prSet/>
      <dgm:spPr/>
      <dgm:t>
        <a:bodyPr/>
        <a:lstStyle/>
        <a:p>
          <a:endParaRPr lang="en-US"/>
        </a:p>
      </dgm:t>
    </dgm:pt>
    <dgm:pt modelId="{A5C4F274-585D-4342-A6BA-EDC8EF13274F}" type="sibTrans" cxnId="{F36F5F62-CBFE-EF4C-BAFA-4FAFFB90D88C}">
      <dgm:prSet/>
      <dgm:spPr/>
      <dgm:t>
        <a:bodyPr/>
        <a:lstStyle/>
        <a:p>
          <a:endParaRPr lang="en-US"/>
        </a:p>
      </dgm:t>
    </dgm:pt>
    <dgm:pt modelId="{FDEDE443-F7CF-D144-9417-531CCCE0B8E3}">
      <dgm:prSet phldrT="[Text]"/>
      <dgm:spPr/>
      <dgm:t>
        <a:bodyPr/>
        <a:lstStyle/>
        <a:p>
          <a:r>
            <a:rPr lang="en-US" dirty="0" smtClean="0"/>
            <a:t>Special Request</a:t>
          </a:r>
          <a:endParaRPr lang="en-US" dirty="0"/>
        </a:p>
      </dgm:t>
    </dgm:pt>
    <dgm:pt modelId="{55F461F6-4218-3440-9C0A-8FFF82EFAA44}" type="parTrans" cxnId="{BDDFABDC-C873-724D-B2CE-BC51E9F91DE7}">
      <dgm:prSet/>
      <dgm:spPr/>
      <dgm:t>
        <a:bodyPr/>
        <a:lstStyle/>
        <a:p>
          <a:endParaRPr lang="en-US"/>
        </a:p>
      </dgm:t>
    </dgm:pt>
    <dgm:pt modelId="{55CEA1B1-91B9-A44F-8B17-BE64D77942D5}" type="sibTrans" cxnId="{BDDFABDC-C873-724D-B2CE-BC51E9F91DE7}">
      <dgm:prSet/>
      <dgm:spPr/>
      <dgm:t>
        <a:bodyPr/>
        <a:lstStyle/>
        <a:p>
          <a:endParaRPr lang="en-US"/>
        </a:p>
      </dgm:t>
    </dgm:pt>
    <dgm:pt modelId="{3A9CF99B-3DC9-4CB4-8BB2-7EE4612045EA}">
      <dgm:prSet phldrT="[Text]"/>
      <dgm:spPr/>
      <dgm:t>
        <a:bodyPr/>
        <a:lstStyle/>
        <a:p>
          <a:r>
            <a:rPr lang="en-US" dirty="0" smtClean="0"/>
            <a:t>Customer</a:t>
          </a:r>
          <a:endParaRPr lang="en-US" dirty="0"/>
        </a:p>
      </dgm:t>
    </dgm:pt>
    <dgm:pt modelId="{966D2B56-BACA-4F2D-B444-82C70458D70C}" type="parTrans" cxnId="{06CB3745-E2BB-4D79-85AE-5C05D00F94AA}">
      <dgm:prSet/>
      <dgm:spPr/>
      <dgm:t>
        <a:bodyPr/>
        <a:lstStyle/>
        <a:p>
          <a:endParaRPr lang="en-US"/>
        </a:p>
      </dgm:t>
    </dgm:pt>
    <dgm:pt modelId="{10876758-A726-4FB5-9429-9CC1CC582368}" type="sibTrans" cxnId="{06CB3745-E2BB-4D79-85AE-5C05D00F94AA}">
      <dgm:prSet/>
      <dgm:spPr/>
      <dgm:t>
        <a:bodyPr/>
        <a:lstStyle/>
        <a:p>
          <a:endParaRPr lang="en-US"/>
        </a:p>
      </dgm:t>
    </dgm:pt>
    <dgm:pt modelId="{D5793C44-F6B9-41EB-A1EB-2DD6BB9D1176}">
      <dgm:prSet phldrT="[Text]"/>
      <dgm:spPr/>
      <dgm:t>
        <a:bodyPr/>
        <a:lstStyle/>
        <a:p>
          <a:r>
            <a:rPr lang="en-US" dirty="0" smtClean="0"/>
            <a:t>Name</a:t>
          </a:r>
          <a:endParaRPr lang="en-US" dirty="0"/>
        </a:p>
      </dgm:t>
    </dgm:pt>
    <dgm:pt modelId="{F4941364-32CD-487A-9363-AE835193EDF7}" type="parTrans" cxnId="{FC6C1940-C719-4580-B45D-F9104525CA25}">
      <dgm:prSet/>
      <dgm:spPr/>
      <dgm:t>
        <a:bodyPr/>
        <a:lstStyle/>
        <a:p>
          <a:endParaRPr lang="en-US"/>
        </a:p>
      </dgm:t>
    </dgm:pt>
    <dgm:pt modelId="{34A9D79A-60ED-4FC1-ADC6-243C895C175C}" type="sibTrans" cxnId="{FC6C1940-C719-4580-B45D-F9104525CA25}">
      <dgm:prSet/>
      <dgm:spPr/>
      <dgm:t>
        <a:bodyPr/>
        <a:lstStyle/>
        <a:p>
          <a:endParaRPr lang="en-US"/>
        </a:p>
      </dgm:t>
    </dgm:pt>
    <dgm:pt modelId="{CB3201ED-586D-4B6E-8DA7-65351BEB3F00}">
      <dgm:prSet phldrT="[Text]"/>
      <dgm:spPr/>
      <dgm:t>
        <a:bodyPr/>
        <a:lstStyle/>
        <a:p>
          <a:r>
            <a:rPr lang="en-US" dirty="0" smtClean="0"/>
            <a:t>Address</a:t>
          </a:r>
          <a:endParaRPr lang="en-US" dirty="0"/>
        </a:p>
      </dgm:t>
    </dgm:pt>
    <dgm:pt modelId="{734C549A-4AB2-48CA-9171-5E994237C2FD}" type="parTrans" cxnId="{C44A5F10-7728-4B7A-867E-9F504E2DB227}">
      <dgm:prSet/>
      <dgm:spPr/>
      <dgm:t>
        <a:bodyPr/>
        <a:lstStyle/>
        <a:p>
          <a:endParaRPr lang="en-US"/>
        </a:p>
      </dgm:t>
    </dgm:pt>
    <dgm:pt modelId="{FB5AA36A-A228-4A69-B7EF-AB720A872D83}" type="sibTrans" cxnId="{C44A5F10-7728-4B7A-867E-9F504E2DB227}">
      <dgm:prSet/>
      <dgm:spPr/>
      <dgm:t>
        <a:bodyPr/>
        <a:lstStyle/>
        <a:p>
          <a:endParaRPr lang="en-US"/>
        </a:p>
      </dgm:t>
    </dgm:pt>
    <dgm:pt modelId="{69C66186-BA04-4EDE-AF82-2C3FD6E56664}">
      <dgm:prSet phldrT="[Text]"/>
      <dgm:spPr/>
      <dgm:t>
        <a:bodyPr/>
        <a:lstStyle/>
        <a:p>
          <a:r>
            <a:rPr lang="en-US" dirty="0" smtClean="0"/>
            <a:t>Contact Info</a:t>
          </a:r>
          <a:endParaRPr lang="en-US" dirty="0"/>
        </a:p>
      </dgm:t>
    </dgm:pt>
    <dgm:pt modelId="{08D6F6F4-607A-474C-8BD3-1B5268385674}" type="parTrans" cxnId="{CC1DCACD-DD13-4D8A-8C3F-A7F98E2642BA}">
      <dgm:prSet/>
      <dgm:spPr/>
      <dgm:t>
        <a:bodyPr/>
        <a:lstStyle/>
        <a:p>
          <a:endParaRPr lang="en-US"/>
        </a:p>
      </dgm:t>
    </dgm:pt>
    <dgm:pt modelId="{44A37939-EFF6-4326-8E7A-0B5D78775D54}" type="sibTrans" cxnId="{CC1DCACD-DD13-4D8A-8C3F-A7F98E2642BA}">
      <dgm:prSet/>
      <dgm:spPr/>
      <dgm:t>
        <a:bodyPr/>
        <a:lstStyle/>
        <a:p>
          <a:endParaRPr lang="en-US"/>
        </a:p>
      </dgm:t>
    </dgm:pt>
    <dgm:pt modelId="{679BD2CB-F04C-475B-B868-2F4A0387928C}">
      <dgm:prSet phldrT="[Text]"/>
      <dgm:spPr/>
      <dgm:t>
        <a:bodyPr/>
        <a:lstStyle/>
        <a:p>
          <a:r>
            <a:rPr lang="en-US" dirty="0" smtClean="0"/>
            <a:t>Preferences</a:t>
          </a:r>
          <a:endParaRPr lang="en-US" dirty="0"/>
        </a:p>
      </dgm:t>
    </dgm:pt>
    <dgm:pt modelId="{1B0EBBC3-786D-4542-86AA-A0243AB6F296}" type="parTrans" cxnId="{C49F9782-8C63-43DE-9BEB-1C753A72F5D3}">
      <dgm:prSet/>
      <dgm:spPr/>
      <dgm:t>
        <a:bodyPr/>
        <a:lstStyle/>
        <a:p>
          <a:endParaRPr lang="en-US"/>
        </a:p>
      </dgm:t>
    </dgm:pt>
    <dgm:pt modelId="{FCFFE274-641C-4712-B06E-2F0188F6ABF6}" type="sibTrans" cxnId="{C49F9782-8C63-43DE-9BEB-1C753A72F5D3}">
      <dgm:prSet/>
      <dgm:spPr/>
      <dgm:t>
        <a:bodyPr/>
        <a:lstStyle/>
        <a:p>
          <a:endParaRPr lang="en-US"/>
        </a:p>
      </dgm:t>
    </dgm:pt>
    <dgm:pt modelId="{B553A2AE-C256-463D-A756-CAB4274F668C}">
      <dgm:prSet phldrT="[Text]"/>
      <dgm:spPr/>
      <dgm:t>
        <a:bodyPr/>
        <a:lstStyle/>
        <a:p>
          <a:r>
            <a:rPr lang="en-US" dirty="0" smtClean="0"/>
            <a:t>Payment Type</a:t>
          </a:r>
          <a:endParaRPr lang="en-US" dirty="0"/>
        </a:p>
      </dgm:t>
    </dgm:pt>
    <dgm:pt modelId="{FE5C6A5D-CCD9-4A5B-B50D-EE906ACC643B}" type="parTrans" cxnId="{0657DF9A-BC26-4D7D-885C-19AF8EF9FE69}">
      <dgm:prSet/>
      <dgm:spPr/>
      <dgm:t>
        <a:bodyPr/>
        <a:lstStyle/>
        <a:p>
          <a:endParaRPr lang="en-US"/>
        </a:p>
      </dgm:t>
    </dgm:pt>
    <dgm:pt modelId="{BDA3E3DB-FADF-4EC9-88B5-0A37A07F47FF}" type="sibTrans" cxnId="{0657DF9A-BC26-4D7D-885C-19AF8EF9FE69}">
      <dgm:prSet/>
      <dgm:spPr/>
      <dgm:t>
        <a:bodyPr/>
        <a:lstStyle/>
        <a:p>
          <a:endParaRPr lang="en-US"/>
        </a:p>
      </dgm:t>
    </dgm:pt>
    <dgm:pt modelId="{E64A4AE2-164B-4F45-8E0D-0386F41638A7}">
      <dgm:prSet phldrT="[Text]"/>
      <dgm:spPr/>
      <dgm:t>
        <a:bodyPr/>
        <a:lstStyle/>
        <a:p>
          <a:r>
            <a:rPr lang="en-US" dirty="0" smtClean="0"/>
            <a:t>Notification Type</a:t>
          </a:r>
          <a:endParaRPr lang="en-US" dirty="0"/>
        </a:p>
      </dgm:t>
    </dgm:pt>
    <dgm:pt modelId="{D0C6E932-D377-4600-B2BF-17B4F14F7F16}" type="parTrans" cxnId="{217AC717-8709-4E9F-9C8D-0FC2B6619882}">
      <dgm:prSet/>
      <dgm:spPr/>
      <dgm:t>
        <a:bodyPr/>
        <a:lstStyle/>
        <a:p>
          <a:endParaRPr lang="en-US"/>
        </a:p>
      </dgm:t>
    </dgm:pt>
    <dgm:pt modelId="{2B025B1D-65B0-4A29-90B1-2ECBF18C30B5}" type="sibTrans" cxnId="{217AC717-8709-4E9F-9C8D-0FC2B6619882}">
      <dgm:prSet/>
      <dgm:spPr/>
      <dgm:t>
        <a:bodyPr/>
        <a:lstStyle/>
        <a:p>
          <a:endParaRPr lang="en-US"/>
        </a:p>
      </dgm:t>
    </dgm:pt>
    <dgm:pt modelId="{E6904ABE-4A6C-2941-9F18-CE2D048C83F6}" type="pres">
      <dgm:prSet presAssocID="{48CA115E-6B18-7E4E-837C-B6BF65480DEE}" presName="cycle" presStyleCnt="0">
        <dgm:presLayoutVars>
          <dgm:chMax val="1"/>
          <dgm:dir/>
          <dgm:animLvl val="ctr"/>
          <dgm:resizeHandles val="exact"/>
        </dgm:presLayoutVars>
      </dgm:prSet>
      <dgm:spPr/>
      <dgm:t>
        <a:bodyPr/>
        <a:lstStyle/>
        <a:p>
          <a:endParaRPr lang="en-US"/>
        </a:p>
      </dgm:t>
    </dgm:pt>
    <dgm:pt modelId="{1C609D08-2771-BB49-AFF7-41BC291285D0}" type="pres">
      <dgm:prSet presAssocID="{0AB952A6-9705-C14E-A6F7-764AE7BC3A04}" presName="centerShape" presStyleLbl="node0" presStyleIdx="0" presStyleCnt="1"/>
      <dgm:spPr/>
      <dgm:t>
        <a:bodyPr/>
        <a:lstStyle/>
        <a:p>
          <a:endParaRPr lang="en-US"/>
        </a:p>
      </dgm:t>
    </dgm:pt>
    <dgm:pt modelId="{60F76C25-2CC7-E94B-A166-49AE2A21A6DA}" type="pres">
      <dgm:prSet presAssocID="{49CD2352-B643-9049-A59B-7C08EE26F774}" presName="parTrans" presStyleLbl="bgSibTrans2D1" presStyleIdx="0" presStyleCnt="5"/>
      <dgm:spPr/>
      <dgm:t>
        <a:bodyPr/>
        <a:lstStyle/>
        <a:p>
          <a:endParaRPr lang="en-US"/>
        </a:p>
      </dgm:t>
    </dgm:pt>
    <dgm:pt modelId="{746235CE-93E2-7D46-8875-1E8D0EE40518}" type="pres">
      <dgm:prSet presAssocID="{7225F299-A751-AF4F-A1F0-1528EAFA579B}" presName="node" presStyleLbl="node1" presStyleIdx="0" presStyleCnt="5">
        <dgm:presLayoutVars>
          <dgm:bulletEnabled val="1"/>
        </dgm:presLayoutVars>
      </dgm:prSet>
      <dgm:spPr/>
      <dgm:t>
        <a:bodyPr/>
        <a:lstStyle/>
        <a:p>
          <a:endParaRPr lang="en-US"/>
        </a:p>
      </dgm:t>
    </dgm:pt>
    <dgm:pt modelId="{EAFAA850-7DD9-C64F-80CD-838A5C69B8D7}" type="pres">
      <dgm:prSet presAssocID="{197D06FC-62AC-884A-9617-C5D1E7106020}" presName="parTrans" presStyleLbl="bgSibTrans2D1" presStyleIdx="1" presStyleCnt="5"/>
      <dgm:spPr/>
      <dgm:t>
        <a:bodyPr/>
        <a:lstStyle/>
        <a:p>
          <a:endParaRPr lang="en-US"/>
        </a:p>
      </dgm:t>
    </dgm:pt>
    <dgm:pt modelId="{E0EE5050-2905-4A47-B5A2-DD67F611D99E}" type="pres">
      <dgm:prSet presAssocID="{7081DD6F-C535-5E4A-9C29-5111BAF07B8B}" presName="node" presStyleLbl="node1" presStyleIdx="1" presStyleCnt="5">
        <dgm:presLayoutVars>
          <dgm:bulletEnabled val="1"/>
        </dgm:presLayoutVars>
      </dgm:prSet>
      <dgm:spPr/>
      <dgm:t>
        <a:bodyPr/>
        <a:lstStyle/>
        <a:p>
          <a:endParaRPr lang="en-US"/>
        </a:p>
      </dgm:t>
    </dgm:pt>
    <dgm:pt modelId="{14709B46-5DAB-1942-ABC7-56220A744AF0}" type="pres">
      <dgm:prSet presAssocID="{C931146F-43AD-2142-8D38-509ABF7E780B}" presName="parTrans" presStyleLbl="bgSibTrans2D1" presStyleIdx="2" presStyleCnt="5"/>
      <dgm:spPr/>
      <dgm:t>
        <a:bodyPr/>
        <a:lstStyle/>
        <a:p>
          <a:endParaRPr lang="en-US"/>
        </a:p>
      </dgm:t>
    </dgm:pt>
    <dgm:pt modelId="{AF7D9150-ABFD-EA49-90B1-5A069B98DB62}" type="pres">
      <dgm:prSet presAssocID="{C42C8E2E-3E8D-0149-892D-877A8847E842}" presName="node" presStyleLbl="node1" presStyleIdx="2" presStyleCnt="5">
        <dgm:presLayoutVars>
          <dgm:bulletEnabled val="1"/>
        </dgm:presLayoutVars>
      </dgm:prSet>
      <dgm:spPr/>
      <dgm:t>
        <a:bodyPr/>
        <a:lstStyle/>
        <a:p>
          <a:endParaRPr lang="en-US"/>
        </a:p>
      </dgm:t>
    </dgm:pt>
    <dgm:pt modelId="{CDA42180-96D0-B344-A331-FB0681949784}" type="pres">
      <dgm:prSet presAssocID="{D9D3AB99-5B90-3049-A887-2259ED4A1F30}" presName="parTrans" presStyleLbl="bgSibTrans2D1" presStyleIdx="3" presStyleCnt="5"/>
      <dgm:spPr/>
      <dgm:t>
        <a:bodyPr/>
        <a:lstStyle/>
        <a:p>
          <a:endParaRPr lang="en-US"/>
        </a:p>
      </dgm:t>
    </dgm:pt>
    <dgm:pt modelId="{73C0AA00-2237-724A-AE21-B9BB3D42AC69}" type="pres">
      <dgm:prSet presAssocID="{A66EE0F7-6954-4347-B5C3-5D67E2A3831E}" presName="node" presStyleLbl="node1" presStyleIdx="3" presStyleCnt="5">
        <dgm:presLayoutVars>
          <dgm:bulletEnabled val="1"/>
        </dgm:presLayoutVars>
      </dgm:prSet>
      <dgm:spPr/>
      <dgm:t>
        <a:bodyPr/>
        <a:lstStyle/>
        <a:p>
          <a:endParaRPr lang="en-US"/>
        </a:p>
      </dgm:t>
    </dgm:pt>
    <dgm:pt modelId="{00EF130B-D827-453D-BCF5-D29E3D15FFB4}" type="pres">
      <dgm:prSet presAssocID="{966D2B56-BACA-4F2D-B444-82C70458D70C}" presName="parTrans" presStyleLbl="bgSibTrans2D1" presStyleIdx="4" presStyleCnt="5"/>
      <dgm:spPr/>
      <dgm:t>
        <a:bodyPr/>
        <a:lstStyle/>
        <a:p>
          <a:endParaRPr lang="en-US"/>
        </a:p>
      </dgm:t>
    </dgm:pt>
    <dgm:pt modelId="{458D1719-8A13-4C10-8AC9-81951979332C}" type="pres">
      <dgm:prSet presAssocID="{3A9CF99B-3DC9-4CB4-8BB2-7EE4612045EA}" presName="node" presStyleLbl="node1" presStyleIdx="4" presStyleCnt="5">
        <dgm:presLayoutVars>
          <dgm:bulletEnabled val="1"/>
        </dgm:presLayoutVars>
      </dgm:prSet>
      <dgm:spPr/>
      <dgm:t>
        <a:bodyPr/>
        <a:lstStyle/>
        <a:p>
          <a:endParaRPr lang="en-US"/>
        </a:p>
      </dgm:t>
    </dgm:pt>
  </dgm:ptLst>
  <dgm:cxnLst>
    <dgm:cxn modelId="{C44A5F10-7728-4B7A-867E-9F504E2DB227}" srcId="{3A9CF99B-3DC9-4CB4-8BB2-7EE4612045EA}" destId="{CB3201ED-586D-4B6E-8DA7-65351BEB3F00}" srcOrd="1" destOrd="0" parTransId="{734C549A-4AB2-48CA-9171-5E994237C2FD}" sibTransId="{FB5AA36A-A228-4A69-B7EF-AB720A872D83}"/>
    <dgm:cxn modelId="{CD6EB867-B309-4640-9C83-729C56DAAC2D}" type="presOf" srcId="{48CA115E-6B18-7E4E-837C-B6BF65480DEE}" destId="{E6904ABE-4A6C-2941-9F18-CE2D048C83F6}" srcOrd="0" destOrd="0" presId="urn:microsoft.com/office/officeart/2005/8/layout/radial4"/>
    <dgm:cxn modelId="{D7EC5427-422F-564F-8076-E0B2DB10D5C4}" srcId="{0AB952A6-9705-C14E-A6F7-764AE7BC3A04}" destId="{A66EE0F7-6954-4347-B5C3-5D67E2A3831E}" srcOrd="3" destOrd="0" parTransId="{D9D3AB99-5B90-3049-A887-2259ED4A1F30}" sibTransId="{1201A6B4-B021-384B-8637-D159847C83E3}"/>
    <dgm:cxn modelId="{FB7C4737-3552-F743-ADC8-58B3DA4717B3}" srcId="{A66EE0F7-6954-4347-B5C3-5D67E2A3831E}" destId="{56C85E7F-A91B-B64C-8A75-C78E8E7C8DFF}" srcOrd="2" destOrd="0" parTransId="{F0CE3F42-8504-034A-9ED3-7AEBE5106C30}" sibTransId="{B893F54B-A47B-5044-9E97-47A94DB61080}"/>
    <dgm:cxn modelId="{79B4D0BB-23CA-4E44-A9A5-935316E71B31}" srcId="{A66EE0F7-6954-4347-B5C3-5D67E2A3831E}" destId="{93635DF2-B9AF-7148-B548-4A20D0551B7A}" srcOrd="0" destOrd="0" parTransId="{8C03CED3-A529-9544-88F1-0555EC88628B}" sibTransId="{E66F5C7D-AB07-E54B-8ADB-000C93A113F8}"/>
    <dgm:cxn modelId="{CC1DCACD-DD13-4D8A-8C3F-A7F98E2642BA}" srcId="{3A9CF99B-3DC9-4CB4-8BB2-7EE4612045EA}" destId="{69C66186-BA04-4EDE-AF82-2C3FD6E56664}" srcOrd="2" destOrd="0" parTransId="{08D6F6F4-607A-474C-8BD3-1B5268385674}" sibTransId="{44A37939-EFF6-4326-8E7A-0B5D78775D54}"/>
    <dgm:cxn modelId="{C49F9782-8C63-43DE-9BEB-1C753A72F5D3}" srcId="{3A9CF99B-3DC9-4CB4-8BB2-7EE4612045EA}" destId="{679BD2CB-F04C-475B-B868-2F4A0387928C}" srcOrd="3" destOrd="0" parTransId="{1B0EBBC3-786D-4542-86AA-A0243AB6F296}" sibTransId="{FCFFE274-641C-4712-B06E-2F0188F6ABF6}"/>
    <dgm:cxn modelId="{F36F5F62-CBFE-EF4C-BAFA-4FAFFB90D88C}" srcId="{A66EE0F7-6954-4347-B5C3-5D67E2A3831E}" destId="{8D1C3C54-9632-884C-BDB6-CECD138154E3}" srcOrd="3" destOrd="0" parTransId="{A38E9F87-199D-C846-B627-8468EACAD92B}" sibTransId="{A5C4F274-585D-4342-A6BA-EDC8EF13274F}"/>
    <dgm:cxn modelId="{96E0B497-41AD-4C0A-B4CB-B66E536362B2}" type="presOf" srcId="{E64A4AE2-164B-4F45-8E0D-0386F41638A7}" destId="{458D1719-8A13-4C10-8AC9-81951979332C}" srcOrd="0" destOrd="6" presId="urn:microsoft.com/office/officeart/2005/8/layout/radial4"/>
    <dgm:cxn modelId="{1100B574-7323-4687-ACF3-311443A18003}" type="presOf" srcId="{CD296249-AE78-1D47-9486-169E9E941792}" destId="{746235CE-93E2-7D46-8875-1E8D0EE40518}" srcOrd="0" destOrd="5" presId="urn:microsoft.com/office/officeart/2005/8/layout/radial4"/>
    <dgm:cxn modelId="{39A9C09A-7980-824B-B300-A1C0F974FDAC}" srcId="{7225F299-A751-AF4F-A1F0-1528EAFA579B}" destId="{AB01BA7E-90F9-C245-9EB2-D58C9B3FB5ED}" srcOrd="0" destOrd="0" parTransId="{B7E55938-9F14-7341-A9B9-63EF8B323475}" sibTransId="{0CB516B2-1A2A-9B4E-BAB3-49D2875F076F}"/>
    <dgm:cxn modelId="{AAD4EC1E-BEE0-4ABD-81FD-B570A631CFA2}" type="presOf" srcId="{D0EE8259-1320-1F44-8828-070E3A0FBB20}" destId="{E0EE5050-2905-4A47-B5A2-DD67F611D99E}" srcOrd="0" destOrd="1" presId="urn:microsoft.com/office/officeart/2005/8/layout/radial4"/>
    <dgm:cxn modelId="{A744FAFB-CCB9-4935-9AB5-F25AFA37C62D}" type="presOf" srcId="{D38C6F7F-CE04-FD46-AEEA-88760784D602}" destId="{746235CE-93E2-7D46-8875-1E8D0EE40518}" srcOrd="0" destOrd="3" presId="urn:microsoft.com/office/officeart/2005/8/layout/radial4"/>
    <dgm:cxn modelId="{85188A02-24E3-B649-B24D-8245F1030DBB}" srcId="{7225F299-A751-AF4F-A1F0-1528EAFA579B}" destId="{CD296249-AE78-1D47-9486-169E9E941792}" srcOrd="4" destOrd="0" parTransId="{B789E27D-0A1A-6249-8FEE-7217C8CBFAF8}" sibTransId="{2D3E66EF-FD79-734D-BE60-701A158225D0}"/>
    <dgm:cxn modelId="{B28C3967-23D5-4FE7-B080-1116A8D34EC6}" type="presOf" srcId="{C931146F-43AD-2142-8D38-509ABF7E780B}" destId="{14709B46-5DAB-1942-ABC7-56220A744AF0}" srcOrd="0" destOrd="0" presId="urn:microsoft.com/office/officeart/2005/8/layout/radial4"/>
    <dgm:cxn modelId="{EE7A220A-9460-45FA-8A28-5FA2360C4200}" type="presOf" srcId="{A50DFDAB-6875-F34A-8467-35404E47C596}" destId="{746235CE-93E2-7D46-8875-1E8D0EE40518}" srcOrd="0" destOrd="6" presId="urn:microsoft.com/office/officeart/2005/8/layout/radial4"/>
    <dgm:cxn modelId="{67569A5B-0EFC-B440-90D1-32FC559A6A57}" srcId="{0AB952A6-9705-C14E-A6F7-764AE7BC3A04}" destId="{7225F299-A751-AF4F-A1F0-1528EAFA579B}" srcOrd="0" destOrd="0" parTransId="{49CD2352-B643-9049-A59B-7C08EE26F774}" sibTransId="{944C9B23-94AF-514E-8DFD-610A069D6090}"/>
    <dgm:cxn modelId="{DC44AD49-5F0F-4C47-AEF6-1403DE7B8FFF}" type="presOf" srcId="{93635DF2-B9AF-7148-B548-4A20D0551B7A}" destId="{73C0AA00-2237-724A-AE21-B9BB3D42AC69}" srcOrd="0" destOrd="1" presId="urn:microsoft.com/office/officeart/2005/8/layout/radial4"/>
    <dgm:cxn modelId="{12D8745D-23CD-466D-8D3A-9B4B8CB99E2D}" type="presOf" srcId="{CB3201ED-586D-4B6E-8DA7-65351BEB3F00}" destId="{458D1719-8A13-4C10-8AC9-81951979332C}" srcOrd="0" destOrd="2" presId="urn:microsoft.com/office/officeart/2005/8/layout/radial4"/>
    <dgm:cxn modelId="{C24E13DF-7192-F143-B333-E3E25E4BCAF7}" srcId="{7225F299-A751-AF4F-A1F0-1528EAFA579B}" destId="{D38C6F7F-CE04-FD46-AEEA-88760784D602}" srcOrd="2" destOrd="0" parTransId="{5E57F397-A0E6-2042-8718-939FB809BC20}" sibTransId="{FE41FA51-C811-BE43-A649-0F7103F6A5AE}"/>
    <dgm:cxn modelId="{E8BEE97E-D204-A84A-8C76-8A86D066C0DF}" srcId="{48CA115E-6B18-7E4E-837C-B6BF65480DEE}" destId="{0AB952A6-9705-C14E-A6F7-764AE7BC3A04}" srcOrd="0" destOrd="0" parTransId="{9FA8923D-4A80-7043-9F08-1E866D711FB1}" sibTransId="{B1B7964B-A92B-5542-A471-2792F51C918E}"/>
    <dgm:cxn modelId="{FC6C1940-C719-4580-B45D-F9104525CA25}" srcId="{3A9CF99B-3DC9-4CB4-8BB2-7EE4612045EA}" destId="{D5793C44-F6B9-41EB-A1EB-2DD6BB9D1176}" srcOrd="0" destOrd="0" parTransId="{F4941364-32CD-487A-9363-AE835193EDF7}" sibTransId="{34A9D79A-60ED-4FC1-ADC6-243C895C175C}"/>
    <dgm:cxn modelId="{BE5C3D1F-F28E-4917-B29F-69CA9619594D}" type="presOf" srcId="{D5793C44-F6B9-41EB-A1EB-2DD6BB9D1176}" destId="{458D1719-8A13-4C10-8AC9-81951979332C}" srcOrd="0" destOrd="1" presId="urn:microsoft.com/office/officeart/2005/8/layout/radial4"/>
    <dgm:cxn modelId="{BDDFABDC-C873-724D-B2CE-BC51E9F91DE7}" srcId="{A66EE0F7-6954-4347-B5C3-5D67E2A3831E}" destId="{FDEDE443-F7CF-D144-9417-531CCCE0B8E3}" srcOrd="4" destOrd="0" parTransId="{55F461F6-4218-3440-9C0A-8FFF82EFAA44}" sibTransId="{55CEA1B1-91B9-A44F-8B17-BE64D77942D5}"/>
    <dgm:cxn modelId="{92453939-1280-49C7-9C0C-4AFA57E92A3A}" type="presOf" srcId="{7081DD6F-C535-5E4A-9C29-5111BAF07B8B}" destId="{E0EE5050-2905-4A47-B5A2-DD67F611D99E}" srcOrd="0" destOrd="0" presId="urn:microsoft.com/office/officeart/2005/8/layout/radial4"/>
    <dgm:cxn modelId="{C17E39D7-C5ED-4743-A764-293E19E20721}" srcId="{0AB952A6-9705-C14E-A6F7-764AE7BC3A04}" destId="{C42C8E2E-3E8D-0149-892D-877A8847E842}" srcOrd="2" destOrd="0" parTransId="{C931146F-43AD-2142-8D38-509ABF7E780B}" sibTransId="{DF5B9F80-B7C7-3743-B7EF-39E758D45B1B}"/>
    <dgm:cxn modelId="{F8595A78-2370-4F8D-AE73-551158BD5FC4}" type="presOf" srcId="{56C85E7F-A91B-B64C-8A75-C78E8E7C8DFF}" destId="{73C0AA00-2237-724A-AE21-B9BB3D42AC69}" srcOrd="0" destOrd="3" presId="urn:microsoft.com/office/officeart/2005/8/layout/radial4"/>
    <dgm:cxn modelId="{91BA6C83-EFAF-4F4E-9DA3-795B05761BC7}" srcId="{A66EE0F7-6954-4347-B5C3-5D67E2A3831E}" destId="{65B0E0A7-BE4A-B041-B6E0-6BC71C1F305E}" srcOrd="1" destOrd="0" parTransId="{90FF7368-EDB1-D148-9740-8F0186B51EA5}" sibTransId="{B4196050-BA8D-EF4E-BBAF-1B8DD9DD71AF}"/>
    <dgm:cxn modelId="{F78F255F-C681-4302-BC36-821F8CA6CC7C}" type="presOf" srcId="{65B0E0A7-BE4A-B041-B6E0-6BC71C1F305E}" destId="{73C0AA00-2237-724A-AE21-B9BB3D42AC69}" srcOrd="0" destOrd="2" presId="urn:microsoft.com/office/officeart/2005/8/layout/radial4"/>
    <dgm:cxn modelId="{04ADB29F-BBFB-497E-9840-CEAAAC6A327B}" type="presOf" srcId="{679BD2CB-F04C-475B-B868-2F4A0387928C}" destId="{458D1719-8A13-4C10-8AC9-81951979332C}" srcOrd="0" destOrd="4" presId="urn:microsoft.com/office/officeart/2005/8/layout/radial4"/>
    <dgm:cxn modelId="{DBF73E7D-F9C3-4748-9EB4-85EF465D91E7}" type="presOf" srcId="{966D2B56-BACA-4F2D-B444-82C70458D70C}" destId="{00EF130B-D827-453D-BCF5-D29E3D15FFB4}" srcOrd="0" destOrd="0" presId="urn:microsoft.com/office/officeart/2005/8/layout/radial4"/>
    <dgm:cxn modelId="{7D1BD375-8043-4258-AD9A-D310928CA9D2}" type="presOf" srcId="{FDEDE443-F7CF-D144-9417-531CCCE0B8E3}" destId="{73C0AA00-2237-724A-AE21-B9BB3D42AC69}" srcOrd="0" destOrd="5" presId="urn:microsoft.com/office/officeart/2005/8/layout/radial4"/>
    <dgm:cxn modelId="{8EE430D4-A75D-BF41-9383-B085B48EE981}" srcId="{7225F299-A751-AF4F-A1F0-1528EAFA579B}" destId="{F7DB734B-4BEF-384D-831D-3539938691A1}" srcOrd="3" destOrd="0" parTransId="{8B7D4797-2230-5B4B-A6D4-91705527CA6B}" sibTransId="{78B5C985-39A7-0C40-A623-2231F72EFAC7}"/>
    <dgm:cxn modelId="{980500A5-9695-C441-93C6-8D474369AAC3}" srcId="{7225F299-A751-AF4F-A1F0-1528EAFA579B}" destId="{F55E4F11-F184-944E-85AB-47762E1B54B7}" srcOrd="1" destOrd="0" parTransId="{36815E25-FE09-474C-97FC-40AF5D3A8269}" sibTransId="{55081B66-BAF8-4D42-9349-7E8930AA414E}"/>
    <dgm:cxn modelId="{298AAAAC-6382-E24A-88DF-5B128B480CCF}" srcId="{7225F299-A751-AF4F-A1F0-1528EAFA579B}" destId="{A50DFDAB-6875-F34A-8467-35404E47C596}" srcOrd="5" destOrd="0" parTransId="{24E8546B-4F11-7849-BF98-F3B9299B95B9}" sibTransId="{44AF4D51-C1EF-B947-8BBB-9D84809D6270}"/>
    <dgm:cxn modelId="{BB5BF45F-6E05-4506-8E83-52DAE4D20909}" type="presOf" srcId="{F55E4F11-F184-944E-85AB-47762E1B54B7}" destId="{746235CE-93E2-7D46-8875-1E8D0EE40518}" srcOrd="0" destOrd="2" presId="urn:microsoft.com/office/officeart/2005/8/layout/radial4"/>
    <dgm:cxn modelId="{59405391-B8B5-4138-B70B-3268950DB6D8}" type="presOf" srcId="{49CD2352-B643-9049-A59B-7C08EE26F774}" destId="{60F76C25-2CC7-E94B-A166-49AE2A21A6DA}" srcOrd="0" destOrd="0" presId="urn:microsoft.com/office/officeart/2005/8/layout/radial4"/>
    <dgm:cxn modelId="{D74432D0-F0D3-4845-BDB2-30A3491A5220}" type="presOf" srcId="{F7DB734B-4BEF-384D-831D-3539938691A1}" destId="{746235CE-93E2-7D46-8875-1E8D0EE40518}" srcOrd="0" destOrd="4" presId="urn:microsoft.com/office/officeart/2005/8/layout/radial4"/>
    <dgm:cxn modelId="{E422D73B-CD5F-42F3-8F38-026039AB1101}" type="presOf" srcId="{D9D3AB99-5B90-3049-A887-2259ED4A1F30}" destId="{CDA42180-96D0-B344-A331-FB0681949784}" srcOrd="0" destOrd="0" presId="urn:microsoft.com/office/officeart/2005/8/layout/radial4"/>
    <dgm:cxn modelId="{CB3590AE-510C-454B-A7C4-7EFB23FC1434}" type="presOf" srcId="{3A9CF99B-3DC9-4CB4-8BB2-7EE4612045EA}" destId="{458D1719-8A13-4C10-8AC9-81951979332C}" srcOrd="0" destOrd="0" presId="urn:microsoft.com/office/officeart/2005/8/layout/radial4"/>
    <dgm:cxn modelId="{C06F6B1D-D31A-40A3-BAC5-C35675A5814D}" type="presOf" srcId="{8D1C3C54-9632-884C-BDB6-CECD138154E3}" destId="{73C0AA00-2237-724A-AE21-B9BB3D42AC69}" srcOrd="0" destOrd="4" presId="urn:microsoft.com/office/officeart/2005/8/layout/radial4"/>
    <dgm:cxn modelId="{B3EA8240-4292-4CCA-B69F-808A4F9CB522}" type="presOf" srcId="{197D06FC-62AC-884A-9617-C5D1E7106020}" destId="{EAFAA850-7DD9-C64F-80CD-838A5C69B8D7}" srcOrd="0" destOrd="0" presId="urn:microsoft.com/office/officeart/2005/8/layout/radial4"/>
    <dgm:cxn modelId="{395FF157-9002-F349-873D-E9CDCA17F58D}" srcId="{7081DD6F-C535-5E4A-9C29-5111BAF07B8B}" destId="{D0EE8259-1320-1F44-8828-070E3A0FBB20}" srcOrd="0" destOrd="0" parTransId="{B2A753D9-3691-114C-9880-D628030C3877}" sibTransId="{4F6DAFA3-706A-E14E-8153-366F5DE9D723}"/>
    <dgm:cxn modelId="{06CB3745-E2BB-4D79-85AE-5C05D00F94AA}" srcId="{0AB952A6-9705-C14E-A6F7-764AE7BC3A04}" destId="{3A9CF99B-3DC9-4CB4-8BB2-7EE4612045EA}" srcOrd="4" destOrd="0" parTransId="{966D2B56-BACA-4F2D-B444-82C70458D70C}" sibTransId="{10876758-A726-4FB5-9429-9CC1CC582368}"/>
    <dgm:cxn modelId="{4EF73E05-1F6B-4ED2-9420-FCC76E76380C}" type="presOf" srcId="{7225F299-A751-AF4F-A1F0-1528EAFA579B}" destId="{746235CE-93E2-7D46-8875-1E8D0EE40518}" srcOrd="0" destOrd="0" presId="urn:microsoft.com/office/officeart/2005/8/layout/radial4"/>
    <dgm:cxn modelId="{0657DF9A-BC26-4D7D-885C-19AF8EF9FE69}" srcId="{3A9CF99B-3DC9-4CB4-8BB2-7EE4612045EA}" destId="{B553A2AE-C256-463D-A756-CAB4274F668C}" srcOrd="4" destOrd="0" parTransId="{FE5C6A5D-CCD9-4A5B-B50D-EE906ACC643B}" sibTransId="{BDA3E3DB-FADF-4EC9-88B5-0A37A07F47FF}"/>
    <dgm:cxn modelId="{55C0B4A0-F2BA-4782-9657-FC1874FB34E0}" type="presOf" srcId="{0AB952A6-9705-C14E-A6F7-764AE7BC3A04}" destId="{1C609D08-2771-BB49-AFF7-41BC291285D0}" srcOrd="0" destOrd="0" presId="urn:microsoft.com/office/officeart/2005/8/layout/radial4"/>
    <dgm:cxn modelId="{D28BA378-7E38-4698-B5A9-6E4C8251809D}" type="presOf" srcId="{075E53CB-257B-5649-8095-6C4ADAFE44A8}" destId="{AF7D9150-ABFD-EA49-90B1-5A069B98DB62}" srcOrd="0" destOrd="1" presId="urn:microsoft.com/office/officeart/2005/8/layout/radial4"/>
    <dgm:cxn modelId="{1B5A9C26-7298-4358-8E6E-6F92C4B6E228}" type="presOf" srcId="{B553A2AE-C256-463D-A756-CAB4274F668C}" destId="{458D1719-8A13-4C10-8AC9-81951979332C}" srcOrd="0" destOrd="5" presId="urn:microsoft.com/office/officeart/2005/8/layout/radial4"/>
    <dgm:cxn modelId="{A7B23658-7A10-41AB-91E9-BF60E07EF0A9}" type="presOf" srcId="{69C66186-BA04-4EDE-AF82-2C3FD6E56664}" destId="{458D1719-8A13-4C10-8AC9-81951979332C}" srcOrd="0" destOrd="3" presId="urn:microsoft.com/office/officeart/2005/8/layout/radial4"/>
    <dgm:cxn modelId="{AE53E999-9F27-AC4F-83DA-AE792F847AE7}" srcId="{0AB952A6-9705-C14E-A6F7-764AE7BC3A04}" destId="{7081DD6F-C535-5E4A-9C29-5111BAF07B8B}" srcOrd="1" destOrd="0" parTransId="{197D06FC-62AC-884A-9617-C5D1E7106020}" sibTransId="{56C95F77-EE77-F541-BE8C-809F24E58DF7}"/>
    <dgm:cxn modelId="{AEF91719-AEE1-43A9-8F34-BCAAB247017E}" type="presOf" srcId="{C42C8E2E-3E8D-0149-892D-877A8847E842}" destId="{AF7D9150-ABFD-EA49-90B1-5A069B98DB62}" srcOrd="0" destOrd="0" presId="urn:microsoft.com/office/officeart/2005/8/layout/radial4"/>
    <dgm:cxn modelId="{AA4E4854-03D2-4769-948B-2CD98970554F}" type="presOf" srcId="{AB01BA7E-90F9-C245-9EB2-D58C9B3FB5ED}" destId="{746235CE-93E2-7D46-8875-1E8D0EE40518}" srcOrd="0" destOrd="1" presId="urn:microsoft.com/office/officeart/2005/8/layout/radial4"/>
    <dgm:cxn modelId="{217AC717-8709-4E9F-9C8D-0FC2B6619882}" srcId="{3A9CF99B-3DC9-4CB4-8BB2-7EE4612045EA}" destId="{E64A4AE2-164B-4F45-8E0D-0386F41638A7}" srcOrd="5" destOrd="0" parTransId="{D0C6E932-D377-4600-B2BF-17B4F14F7F16}" sibTransId="{2B025B1D-65B0-4A29-90B1-2ECBF18C30B5}"/>
    <dgm:cxn modelId="{71ADE2B0-F94D-4E8E-B1E0-984FFCDE364C}" type="presOf" srcId="{A66EE0F7-6954-4347-B5C3-5D67E2A3831E}" destId="{73C0AA00-2237-724A-AE21-B9BB3D42AC69}" srcOrd="0" destOrd="0" presId="urn:microsoft.com/office/officeart/2005/8/layout/radial4"/>
    <dgm:cxn modelId="{B2E59883-7612-224D-BE78-B8CE64C33A8F}" srcId="{C42C8E2E-3E8D-0149-892D-877A8847E842}" destId="{075E53CB-257B-5649-8095-6C4ADAFE44A8}" srcOrd="0" destOrd="0" parTransId="{E70CAAC9-1E7A-4446-898E-4CA496CCEB8A}" sibTransId="{ADF9104B-A962-C942-9461-EF43F3A397C4}"/>
    <dgm:cxn modelId="{1A60C3E5-A8F3-477C-BCC6-DEEA62EC4EE6}" type="presParOf" srcId="{E6904ABE-4A6C-2941-9F18-CE2D048C83F6}" destId="{1C609D08-2771-BB49-AFF7-41BC291285D0}" srcOrd="0" destOrd="0" presId="urn:microsoft.com/office/officeart/2005/8/layout/radial4"/>
    <dgm:cxn modelId="{829A4F11-F75E-4019-90E3-A4F011DA1241}" type="presParOf" srcId="{E6904ABE-4A6C-2941-9F18-CE2D048C83F6}" destId="{60F76C25-2CC7-E94B-A166-49AE2A21A6DA}" srcOrd="1" destOrd="0" presId="urn:microsoft.com/office/officeart/2005/8/layout/radial4"/>
    <dgm:cxn modelId="{B7DE6440-137F-4568-8303-44340E672A77}" type="presParOf" srcId="{E6904ABE-4A6C-2941-9F18-CE2D048C83F6}" destId="{746235CE-93E2-7D46-8875-1E8D0EE40518}" srcOrd="2" destOrd="0" presId="urn:microsoft.com/office/officeart/2005/8/layout/radial4"/>
    <dgm:cxn modelId="{4AD612B8-CCF9-4D35-99CE-F911E71CA495}" type="presParOf" srcId="{E6904ABE-4A6C-2941-9F18-CE2D048C83F6}" destId="{EAFAA850-7DD9-C64F-80CD-838A5C69B8D7}" srcOrd="3" destOrd="0" presId="urn:microsoft.com/office/officeart/2005/8/layout/radial4"/>
    <dgm:cxn modelId="{FA41C6F6-7A91-4BB8-8E8D-FE99F3B56F32}" type="presParOf" srcId="{E6904ABE-4A6C-2941-9F18-CE2D048C83F6}" destId="{E0EE5050-2905-4A47-B5A2-DD67F611D99E}" srcOrd="4" destOrd="0" presId="urn:microsoft.com/office/officeart/2005/8/layout/radial4"/>
    <dgm:cxn modelId="{C8EEF4A4-9FD9-44D2-AA1E-F512E87F99DB}" type="presParOf" srcId="{E6904ABE-4A6C-2941-9F18-CE2D048C83F6}" destId="{14709B46-5DAB-1942-ABC7-56220A744AF0}" srcOrd="5" destOrd="0" presId="urn:microsoft.com/office/officeart/2005/8/layout/radial4"/>
    <dgm:cxn modelId="{36A3527E-9E27-4431-81A0-3BDACBF6A0C8}" type="presParOf" srcId="{E6904ABE-4A6C-2941-9F18-CE2D048C83F6}" destId="{AF7D9150-ABFD-EA49-90B1-5A069B98DB62}" srcOrd="6" destOrd="0" presId="urn:microsoft.com/office/officeart/2005/8/layout/radial4"/>
    <dgm:cxn modelId="{C9BC0E82-7C93-44FE-9287-0B937CB93D2C}" type="presParOf" srcId="{E6904ABE-4A6C-2941-9F18-CE2D048C83F6}" destId="{CDA42180-96D0-B344-A331-FB0681949784}" srcOrd="7" destOrd="0" presId="urn:microsoft.com/office/officeart/2005/8/layout/radial4"/>
    <dgm:cxn modelId="{513914A0-1F3E-497C-9C37-DE90CA45CBD1}" type="presParOf" srcId="{E6904ABE-4A6C-2941-9F18-CE2D048C83F6}" destId="{73C0AA00-2237-724A-AE21-B9BB3D42AC69}" srcOrd="8" destOrd="0" presId="urn:microsoft.com/office/officeart/2005/8/layout/radial4"/>
    <dgm:cxn modelId="{2CA43CBC-9EF6-42CC-9404-DA86D190B991}" type="presParOf" srcId="{E6904ABE-4A6C-2941-9F18-CE2D048C83F6}" destId="{00EF130B-D827-453D-BCF5-D29E3D15FFB4}" srcOrd="9" destOrd="0" presId="urn:microsoft.com/office/officeart/2005/8/layout/radial4"/>
    <dgm:cxn modelId="{801FA5B5-76DC-43EF-AA33-ED5771AB54EA}" type="presParOf" srcId="{E6904ABE-4A6C-2941-9F18-CE2D048C83F6}" destId="{458D1719-8A13-4C10-8AC9-81951979332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9A31-F239-4B2C-AB8F-DB094A95D892}">
      <dsp:nvSpPr>
        <dsp:cNvPr id="0" name=""/>
        <dsp:cNvSpPr/>
      </dsp:nvSpPr>
      <dsp:spPr>
        <a:xfrm>
          <a:off x="1264510" y="3098800"/>
          <a:ext cx="3060192" cy="0"/>
        </a:xfrm>
        <a:prstGeom prst="line">
          <a:avLst/>
        </a:pr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98471-5F70-4884-8CFF-FF34B0936341}">
      <dsp:nvSpPr>
        <dsp:cNvPr id="0" name=""/>
        <dsp:cNvSpPr/>
      </dsp:nvSpPr>
      <dsp:spPr>
        <a:xfrm>
          <a:off x="1264510" y="2031999"/>
          <a:ext cx="2621280" cy="0"/>
        </a:xfrm>
        <a:prstGeom prst="line">
          <a:avLst/>
        </a:pr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D6BEB-E8A8-4E43-BC3C-9AABA2553652}">
      <dsp:nvSpPr>
        <dsp:cNvPr id="0" name=""/>
        <dsp:cNvSpPr/>
      </dsp:nvSpPr>
      <dsp:spPr>
        <a:xfrm>
          <a:off x="1264510" y="965199"/>
          <a:ext cx="3060192" cy="0"/>
        </a:xfrm>
        <a:prstGeom prst="line">
          <a:avLst/>
        </a:pr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46EDC-DE3F-420B-8829-A814B3352000}">
      <dsp:nvSpPr>
        <dsp:cNvPr id="0" name=""/>
        <dsp:cNvSpPr/>
      </dsp:nvSpPr>
      <dsp:spPr>
        <a:xfrm>
          <a:off x="355535" y="877432"/>
          <a:ext cx="1761378" cy="2007504"/>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8000" r="-18000"/>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9E0BC-CE52-4BC6-8AD8-8A12E01DC624}">
      <dsp:nvSpPr>
        <dsp:cNvPr id="0" name=""/>
        <dsp:cNvSpPr/>
      </dsp:nvSpPr>
      <dsp:spPr>
        <a:xfrm>
          <a:off x="156247" y="3175000"/>
          <a:ext cx="1950720" cy="379392"/>
        </a:xfrm>
        <a:prstGeom prst="rect">
          <a:avLst/>
        </a:prstGeom>
        <a:noFill/>
        <a:ln w="25400" cap="flat" cmpd="dbl"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00150">
            <a:lnSpc>
              <a:spcPct val="90000"/>
            </a:lnSpc>
            <a:spcBef>
              <a:spcPct val="0"/>
            </a:spcBef>
            <a:spcAft>
              <a:spcPct val="35000"/>
            </a:spcAft>
          </a:pPr>
          <a:r>
            <a:rPr lang="en-US" sz="2700" kern="1200" dirty="0" smtClean="0">
              <a:solidFill>
                <a:schemeClr val="tx1">
                  <a:lumMod val="95000"/>
                  <a:lumOff val="5000"/>
                </a:schemeClr>
              </a:solidFill>
            </a:rPr>
            <a:t>Restaurant</a:t>
          </a:r>
          <a:endParaRPr lang="en-US" sz="2700" kern="1200" dirty="0">
            <a:solidFill>
              <a:schemeClr val="tx1">
                <a:lumMod val="95000"/>
                <a:lumOff val="5000"/>
              </a:schemeClr>
            </a:solidFill>
          </a:endParaRPr>
        </a:p>
      </dsp:txBody>
      <dsp:txXfrm>
        <a:off x="156247" y="3175000"/>
        <a:ext cx="1950720" cy="379392"/>
      </dsp:txXfrm>
    </dsp:sp>
    <dsp:sp modelId="{3C817011-6ABC-4BAE-9C97-327292E8F7A2}">
      <dsp:nvSpPr>
        <dsp:cNvPr id="0" name=""/>
        <dsp:cNvSpPr/>
      </dsp:nvSpPr>
      <dsp:spPr>
        <a:xfrm>
          <a:off x="3867502" y="507999"/>
          <a:ext cx="914400" cy="91440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7000" r="-27000"/>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A34E29-FAF3-4BEE-AD2D-0A167CBA7479}">
      <dsp:nvSpPr>
        <dsp:cNvPr id="0" name=""/>
        <dsp:cNvSpPr/>
      </dsp:nvSpPr>
      <dsp:spPr>
        <a:xfrm>
          <a:off x="4781902" y="507999"/>
          <a:ext cx="1024947"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lvl="0" algn="l" defTabSz="622300">
            <a:lnSpc>
              <a:spcPct val="90000"/>
            </a:lnSpc>
            <a:spcBef>
              <a:spcPct val="0"/>
            </a:spcBef>
            <a:spcAft>
              <a:spcPct val="35000"/>
            </a:spcAft>
          </a:pPr>
          <a:r>
            <a:rPr lang="en-US" sz="1400" kern="1200" dirty="0" smtClean="0"/>
            <a:t>Customers</a:t>
          </a:r>
          <a:endParaRPr lang="en-US" sz="1400" kern="1200" dirty="0"/>
        </a:p>
      </dsp:txBody>
      <dsp:txXfrm>
        <a:off x="4781902" y="507999"/>
        <a:ext cx="1024947" cy="914400"/>
      </dsp:txXfrm>
    </dsp:sp>
    <dsp:sp modelId="{9CD687FF-7676-42D2-9F6C-6BB87D1E36E3}">
      <dsp:nvSpPr>
        <dsp:cNvPr id="0" name=""/>
        <dsp:cNvSpPr/>
      </dsp:nvSpPr>
      <dsp:spPr>
        <a:xfrm>
          <a:off x="3428590" y="1574799"/>
          <a:ext cx="914400" cy="914400"/>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ACAC4-6625-4A04-B37C-6F2CE0CB2F4A}">
      <dsp:nvSpPr>
        <dsp:cNvPr id="0" name=""/>
        <dsp:cNvSpPr/>
      </dsp:nvSpPr>
      <dsp:spPr>
        <a:xfrm>
          <a:off x="4342990" y="1574799"/>
          <a:ext cx="779430"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lvl="0" algn="l" defTabSz="622300">
            <a:lnSpc>
              <a:spcPct val="90000"/>
            </a:lnSpc>
            <a:spcBef>
              <a:spcPct val="0"/>
            </a:spcBef>
            <a:spcAft>
              <a:spcPct val="35000"/>
            </a:spcAft>
          </a:pPr>
          <a:r>
            <a:rPr lang="en-US" sz="1400" kern="1200" dirty="0" smtClean="0"/>
            <a:t>Website</a:t>
          </a:r>
          <a:endParaRPr lang="en-US" sz="1400" kern="1200" dirty="0"/>
        </a:p>
      </dsp:txBody>
      <dsp:txXfrm>
        <a:off x="4342990" y="1574799"/>
        <a:ext cx="779430" cy="914400"/>
      </dsp:txXfrm>
    </dsp:sp>
    <dsp:sp modelId="{585345A8-01D9-42D6-896A-B0210A2C682E}">
      <dsp:nvSpPr>
        <dsp:cNvPr id="0" name=""/>
        <dsp:cNvSpPr/>
      </dsp:nvSpPr>
      <dsp:spPr>
        <a:xfrm>
          <a:off x="3867502" y="2641600"/>
          <a:ext cx="914400" cy="914400"/>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21000" b="-21000"/>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22076-E386-44F3-AAB7-ABC346C5DD5E}">
      <dsp:nvSpPr>
        <dsp:cNvPr id="0" name=""/>
        <dsp:cNvSpPr/>
      </dsp:nvSpPr>
      <dsp:spPr>
        <a:xfrm>
          <a:off x="4781902" y="2641600"/>
          <a:ext cx="757999"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lvl="0" algn="l" defTabSz="622300">
            <a:lnSpc>
              <a:spcPct val="90000"/>
            </a:lnSpc>
            <a:spcBef>
              <a:spcPct val="0"/>
            </a:spcBef>
            <a:spcAft>
              <a:spcPct val="35000"/>
            </a:spcAft>
          </a:pPr>
          <a:r>
            <a:rPr lang="en-US" sz="1400" kern="1200" dirty="0" smtClean="0"/>
            <a:t>Devices</a:t>
          </a:r>
          <a:endParaRPr lang="en-US" sz="1400" kern="1200" dirty="0"/>
        </a:p>
      </dsp:txBody>
      <dsp:txXfrm>
        <a:off x="4781902" y="2641600"/>
        <a:ext cx="757999"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A94CB-E1B4-4359-B794-CB65C4BED70D}">
      <dsp:nvSpPr>
        <dsp:cNvPr id="0" name=""/>
        <dsp:cNvSpPr/>
      </dsp:nvSpPr>
      <dsp:spPr>
        <a:xfrm>
          <a:off x="2749" y="713526"/>
          <a:ext cx="1868415" cy="128733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5323425-8B94-4339-8D26-C8CC9C2AB5AA}">
      <dsp:nvSpPr>
        <dsp:cNvPr id="0" name=""/>
        <dsp:cNvSpPr/>
      </dsp:nvSpPr>
      <dsp:spPr>
        <a:xfrm>
          <a:off x="3926" y="2022183"/>
          <a:ext cx="1868415" cy="6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Website Information Only</a:t>
          </a:r>
          <a:endParaRPr lang="en-US" sz="1600" kern="1200" dirty="0"/>
        </a:p>
      </dsp:txBody>
      <dsp:txXfrm>
        <a:off x="3926" y="2022183"/>
        <a:ext cx="1868415" cy="693182"/>
      </dsp:txXfrm>
    </dsp:sp>
    <dsp:sp modelId="{86222574-B169-4DB6-892C-F2B9B749D3B3}">
      <dsp:nvSpPr>
        <dsp:cNvPr id="0" name=""/>
        <dsp:cNvSpPr/>
      </dsp:nvSpPr>
      <dsp:spPr>
        <a:xfrm>
          <a:off x="2059262" y="734845"/>
          <a:ext cx="1868415" cy="128733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ED0DE3E-8D49-49D3-BFF1-748046C87212}">
      <dsp:nvSpPr>
        <dsp:cNvPr id="0" name=""/>
        <dsp:cNvSpPr/>
      </dsp:nvSpPr>
      <dsp:spPr>
        <a:xfrm>
          <a:off x="2059262" y="2022183"/>
          <a:ext cx="1868415" cy="6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Place order in person</a:t>
          </a:r>
          <a:endParaRPr lang="en-US" sz="1600" kern="1200" dirty="0"/>
        </a:p>
      </dsp:txBody>
      <dsp:txXfrm>
        <a:off x="2059262" y="2022183"/>
        <a:ext cx="1868415" cy="693182"/>
      </dsp:txXfrm>
    </dsp:sp>
    <dsp:sp modelId="{5E943867-C07B-4F8F-B801-079BDDC537E8}">
      <dsp:nvSpPr>
        <dsp:cNvPr id="0" name=""/>
        <dsp:cNvSpPr/>
      </dsp:nvSpPr>
      <dsp:spPr>
        <a:xfrm>
          <a:off x="4114598" y="734845"/>
          <a:ext cx="1868415" cy="1287338"/>
        </a:xfrm>
        <a:prstGeom prst="round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28000" b="-28000"/>
          </a:stretch>
        </a:blip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320688E-46BA-4DF3-B72B-0A2CE92675E8}">
      <dsp:nvSpPr>
        <dsp:cNvPr id="0" name=""/>
        <dsp:cNvSpPr/>
      </dsp:nvSpPr>
      <dsp:spPr>
        <a:xfrm>
          <a:off x="4114598" y="2022183"/>
          <a:ext cx="1868415" cy="6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Phone</a:t>
          </a:r>
          <a:endParaRPr lang="en-US" sz="1600" kern="1200" dirty="0"/>
        </a:p>
      </dsp:txBody>
      <dsp:txXfrm>
        <a:off x="4114598" y="2022183"/>
        <a:ext cx="1868415" cy="693182"/>
      </dsp:txXfrm>
    </dsp:sp>
    <dsp:sp modelId="{A5F11213-3E04-4DF7-B9C9-D9046CF7CBB5}">
      <dsp:nvSpPr>
        <dsp:cNvPr id="0" name=""/>
        <dsp:cNvSpPr/>
      </dsp:nvSpPr>
      <dsp:spPr>
        <a:xfrm>
          <a:off x="6169933" y="734845"/>
          <a:ext cx="1868415" cy="1287338"/>
        </a:xfrm>
        <a:prstGeom prst="roundRect">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8000" b="-8000"/>
          </a:stretch>
        </a:blip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79841B8-BEB5-4267-B65A-FA7D59AD46B2}">
      <dsp:nvSpPr>
        <dsp:cNvPr id="0" name=""/>
        <dsp:cNvSpPr/>
      </dsp:nvSpPr>
      <dsp:spPr>
        <a:xfrm>
          <a:off x="6169933" y="2022183"/>
          <a:ext cx="1868415" cy="6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Expensive Options</a:t>
          </a:r>
          <a:endParaRPr lang="en-US" sz="1600" kern="1200" dirty="0"/>
        </a:p>
      </dsp:txBody>
      <dsp:txXfrm>
        <a:off x="6169933" y="2022183"/>
        <a:ext cx="1868415" cy="693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EFE2-5F73-4FB9-AD22-5F6AC16282A9}">
      <dsp:nvSpPr>
        <dsp:cNvPr id="0" name=""/>
        <dsp:cNvSpPr/>
      </dsp:nvSpPr>
      <dsp:spPr>
        <a:xfrm>
          <a:off x="213670" y="1385"/>
          <a:ext cx="2291834" cy="1579073"/>
        </a:xfrm>
        <a:prstGeom prst="round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ADCD85-418A-43A7-9799-6D12BB67CC09}">
      <dsp:nvSpPr>
        <dsp:cNvPr id="0" name=""/>
        <dsp:cNvSpPr/>
      </dsp:nvSpPr>
      <dsp:spPr>
        <a:xfrm>
          <a:off x="213670" y="1580459"/>
          <a:ext cx="2291834" cy="85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Build restaurant brand</a:t>
          </a:r>
          <a:endParaRPr lang="en-US" sz="2000" kern="1200" dirty="0"/>
        </a:p>
      </dsp:txBody>
      <dsp:txXfrm>
        <a:off x="213670" y="1580459"/>
        <a:ext cx="2291834" cy="850270"/>
      </dsp:txXfrm>
    </dsp:sp>
    <dsp:sp modelId="{700E5F18-EB7A-407D-B90A-D840A23807A5}">
      <dsp:nvSpPr>
        <dsp:cNvPr id="0" name=""/>
        <dsp:cNvSpPr/>
      </dsp:nvSpPr>
      <dsp:spPr>
        <a:xfrm>
          <a:off x="2734783" y="1385"/>
          <a:ext cx="2291834" cy="1579073"/>
        </a:xfrm>
        <a:prstGeom prst="roundRect">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AA9F04-7F0E-4F1D-904F-B62939DF3079}">
      <dsp:nvSpPr>
        <dsp:cNvPr id="0" name=""/>
        <dsp:cNvSpPr/>
      </dsp:nvSpPr>
      <dsp:spPr>
        <a:xfrm>
          <a:off x="2734783" y="1580459"/>
          <a:ext cx="2291834" cy="85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Low cost</a:t>
          </a:r>
          <a:endParaRPr lang="en-US" sz="2000" kern="1200" dirty="0"/>
        </a:p>
      </dsp:txBody>
      <dsp:txXfrm>
        <a:off x="2734783" y="1580459"/>
        <a:ext cx="2291834" cy="850270"/>
      </dsp:txXfrm>
    </dsp:sp>
    <dsp:sp modelId="{8A283B11-5E04-4DA5-8AD2-A7F94C994EC2}">
      <dsp:nvSpPr>
        <dsp:cNvPr id="0" name=""/>
        <dsp:cNvSpPr/>
      </dsp:nvSpPr>
      <dsp:spPr>
        <a:xfrm>
          <a:off x="5255897" y="1385"/>
          <a:ext cx="2291834" cy="1579073"/>
        </a:xfrm>
        <a:prstGeom prst="round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E39D6C-002F-4379-88A8-0E9EC89BAD2D}">
      <dsp:nvSpPr>
        <dsp:cNvPr id="0" name=""/>
        <dsp:cNvSpPr/>
      </dsp:nvSpPr>
      <dsp:spPr>
        <a:xfrm>
          <a:off x="5255897" y="1580459"/>
          <a:ext cx="2291834" cy="85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Fully managed</a:t>
          </a:r>
          <a:endParaRPr lang="en-US" sz="2000" kern="1200" dirty="0"/>
        </a:p>
      </dsp:txBody>
      <dsp:txXfrm>
        <a:off x="5255897" y="1580459"/>
        <a:ext cx="2291834" cy="850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D9A13-BA71-44F0-80B1-D7F21F1BC053}">
      <dsp:nvSpPr>
        <dsp:cNvPr id="0" name=""/>
        <dsp:cNvSpPr/>
      </dsp:nvSpPr>
      <dsp:spPr>
        <a:xfrm>
          <a:off x="0" y="0"/>
          <a:ext cx="7512049" cy="4030308"/>
        </a:xfrm>
        <a:prstGeom prst="roundRect">
          <a:avLst>
            <a:gd name="adj" fmla="val 105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3127967" numCol="1" spcCol="1270" anchor="t" anchorCtr="0">
          <a:noAutofit/>
        </a:bodyPr>
        <a:lstStyle/>
        <a:p>
          <a:pPr lvl="0" algn="l" defTabSz="1466850">
            <a:lnSpc>
              <a:spcPct val="90000"/>
            </a:lnSpc>
            <a:spcBef>
              <a:spcPct val="0"/>
            </a:spcBef>
            <a:spcAft>
              <a:spcPct val="35000"/>
            </a:spcAft>
          </a:pPr>
          <a:r>
            <a:rPr lang="en-US" sz="3300" kern="1200" smtClean="0">
              <a:latin typeface="Calibri"/>
              <a:ea typeface="+mn-ea"/>
              <a:cs typeface="+mn-cs"/>
            </a:rPr>
            <a:t>Data</a:t>
          </a:r>
          <a:endParaRPr lang="en-US" sz="3300" kern="1200" dirty="0">
            <a:latin typeface="Calibri"/>
            <a:ea typeface="+mn-ea"/>
            <a:cs typeface="+mn-cs"/>
          </a:endParaRPr>
        </a:p>
      </dsp:txBody>
      <dsp:txXfrm>
        <a:off x="123946" y="123946"/>
        <a:ext cx="7264157" cy="3782416"/>
      </dsp:txXfrm>
    </dsp:sp>
    <dsp:sp modelId="{8016E54D-A283-467C-ABDF-35463D1393F8}">
      <dsp:nvSpPr>
        <dsp:cNvPr id="0" name=""/>
        <dsp:cNvSpPr/>
      </dsp:nvSpPr>
      <dsp:spPr>
        <a:xfrm>
          <a:off x="76196" y="1007577"/>
          <a:ext cx="1350016" cy="91469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Calibri"/>
              <a:ea typeface="+mn-ea"/>
              <a:cs typeface="+mn-cs"/>
            </a:rPr>
            <a:t>Configuration Data</a:t>
          </a:r>
          <a:endParaRPr lang="en-US" sz="1400" kern="1200" dirty="0">
            <a:latin typeface="Calibri"/>
            <a:ea typeface="+mn-ea"/>
            <a:cs typeface="+mn-cs"/>
          </a:endParaRPr>
        </a:p>
      </dsp:txBody>
      <dsp:txXfrm>
        <a:off x="104326" y="1035707"/>
        <a:ext cx="1293756" cy="858430"/>
      </dsp:txXfrm>
    </dsp:sp>
    <dsp:sp modelId="{E7DE95AB-CD09-4108-9D08-EBF31A58311D}">
      <dsp:nvSpPr>
        <dsp:cNvPr id="0" name=""/>
        <dsp:cNvSpPr/>
      </dsp:nvSpPr>
      <dsp:spPr>
        <a:xfrm>
          <a:off x="76196" y="1958801"/>
          <a:ext cx="1350016" cy="91469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Calibri"/>
              <a:ea typeface="+mn-ea"/>
              <a:cs typeface="+mn-cs"/>
            </a:rPr>
            <a:t>Menu Data</a:t>
          </a:r>
          <a:endParaRPr lang="en-US" sz="1400" kern="1200" dirty="0">
            <a:latin typeface="Calibri"/>
            <a:ea typeface="+mn-ea"/>
            <a:cs typeface="+mn-cs"/>
          </a:endParaRPr>
        </a:p>
      </dsp:txBody>
      <dsp:txXfrm>
        <a:off x="104326" y="1986931"/>
        <a:ext cx="1293756" cy="858430"/>
      </dsp:txXfrm>
    </dsp:sp>
    <dsp:sp modelId="{8954DF6D-3304-4015-8864-D4FC9DC760EB}">
      <dsp:nvSpPr>
        <dsp:cNvPr id="0" name=""/>
        <dsp:cNvSpPr/>
      </dsp:nvSpPr>
      <dsp:spPr>
        <a:xfrm>
          <a:off x="86360" y="2910025"/>
          <a:ext cx="1329689" cy="91469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Calibri"/>
              <a:ea typeface="+mn-ea"/>
              <a:cs typeface="+mn-cs"/>
            </a:rPr>
            <a:t>Transaction data</a:t>
          </a:r>
          <a:endParaRPr lang="en-US" sz="1400" kern="1200" dirty="0">
            <a:latin typeface="Calibri"/>
            <a:ea typeface="+mn-ea"/>
            <a:cs typeface="+mn-cs"/>
          </a:endParaRPr>
        </a:p>
      </dsp:txBody>
      <dsp:txXfrm>
        <a:off x="114490" y="2938155"/>
        <a:ext cx="1273429" cy="858430"/>
      </dsp:txXfrm>
    </dsp:sp>
    <dsp:sp modelId="{D368198C-4A57-4B73-B91B-99A1073AFEF2}">
      <dsp:nvSpPr>
        <dsp:cNvPr id="0" name=""/>
        <dsp:cNvSpPr/>
      </dsp:nvSpPr>
      <dsp:spPr>
        <a:xfrm>
          <a:off x="1731004" y="1007577"/>
          <a:ext cx="5364649" cy="2821215"/>
        </a:xfrm>
        <a:prstGeom prst="roundRect">
          <a:avLst>
            <a:gd name="adj" fmla="val 85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791472" numCol="1" spcCol="1270" anchor="t" anchorCtr="0">
          <a:noAutofit/>
        </a:bodyPr>
        <a:lstStyle/>
        <a:p>
          <a:pPr lvl="0" algn="l" defTabSz="1466850">
            <a:lnSpc>
              <a:spcPct val="90000"/>
            </a:lnSpc>
            <a:spcBef>
              <a:spcPct val="0"/>
            </a:spcBef>
            <a:spcAft>
              <a:spcPct val="35000"/>
            </a:spcAft>
          </a:pPr>
          <a:r>
            <a:rPr lang="en-US" sz="3300" kern="1200" dirty="0" smtClean="0">
              <a:latin typeface="Calibri"/>
              <a:ea typeface="+mn-ea"/>
              <a:cs typeface="+mn-cs"/>
            </a:rPr>
            <a:t>Services Tier</a:t>
          </a:r>
          <a:endParaRPr lang="en-US" sz="3300" kern="1200" dirty="0">
            <a:latin typeface="Calibri"/>
            <a:ea typeface="+mn-ea"/>
            <a:cs typeface="+mn-cs"/>
          </a:endParaRPr>
        </a:p>
      </dsp:txBody>
      <dsp:txXfrm>
        <a:off x="1801240" y="1077813"/>
        <a:ext cx="5224177" cy="2680743"/>
      </dsp:txXfrm>
    </dsp:sp>
    <dsp:sp modelId="{9FDFC7D9-B80C-42FC-A60A-ED0826FD951C}">
      <dsp:nvSpPr>
        <dsp:cNvPr id="0" name=""/>
        <dsp:cNvSpPr/>
      </dsp:nvSpPr>
      <dsp:spPr>
        <a:xfrm>
          <a:off x="1891797" y="1954443"/>
          <a:ext cx="1164367" cy="78337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smtClean="0">
              <a:latin typeface="Calibri"/>
              <a:ea typeface="+mn-ea"/>
              <a:cs typeface="+mn-cs"/>
            </a:rPr>
            <a:t>CRUD functions</a:t>
          </a:r>
          <a:endParaRPr lang="en-US" sz="800" kern="1200" dirty="0">
            <a:latin typeface="Calibri"/>
            <a:ea typeface="+mn-ea"/>
            <a:cs typeface="+mn-cs"/>
          </a:endParaRPr>
        </a:p>
        <a:p>
          <a:pPr marL="57150" lvl="1" indent="-57150" algn="l" defTabSz="355600">
            <a:lnSpc>
              <a:spcPct val="90000"/>
            </a:lnSpc>
            <a:spcBef>
              <a:spcPct val="0"/>
            </a:spcBef>
            <a:spcAft>
              <a:spcPct val="15000"/>
            </a:spcAft>
            <a:buChar char="••"/>
          </a:pPr>
          <a:r>
            <a:rPr lang="en-US" sz="800" kern="1200" smtClean="0">
              <a:latin typeface="Calibri"/>
              <a:ea typeface="+mn-ea"/>
              <a:cs typeface="+mn-cs"/>
            </a:rPr>
            <a:t>Create</a:t>
          </a:r>
          <a:endParaRPr lang="en-US" sz="800" kern="1200" dirty="0">
            <a:latin typeface="Calibri"/>
            <a:ea typeface="+mn-ea"/>
            <a:cs typeface="+mn-cs"/>
          </a:endParaRPr>
        </a:p>
        <a:p>
          <a:pPr marL="57150" lvl="1" indent="-57150" algn="l" defTabSz="355600">
            <a:lnSpc>
              <a:spcPct val="90000"/>
            </a:lnSpc>
            <a:spcBef>
              <a:spcPct val="0"/>
            </a:spcBef>
            <a:spcAft>
              <a:spcPct val="15000"/>
            </a:spcAft>
            <a:buChar char="••"/>
          </a:pPr>
          <a:r>
            <a:rPr lang="en-US" sz="800" kern="1200" smtClean="0">
              <a:latin typeface="Calibri"/>
              <a:ea typeface="+mn-ea"/>
              <a:cs typeface="+mn-cs"/>
            </a:rPr>
            <a:t>Read</a:t>
          </a:r>
          <a:endParaRPr lang="en-US" sz="800" kern="1200" dirty="0">
            <a:latin typeface="Calibri"/>
            <a:ea typeface="+mn-ea"/>
            <a:cs typeface="+mn-cs"/>
          </a:endParaRPr>
        </a:p>
        <a:p>
          <a:pPr marL="57150" lvl="1" indent="-57150" algn="l" defTabSz="355600">
            <a:lnSpc>
              <a:spcPct val="90000"/>
            </a:lnSpc>
            <a:spcBef>
              <a:spcPct val="0"/>
            </a:spcBef>
            <a:spcAft>
              <a:spcPct val="15000"/>
            </a:spcAft>
            <a:buChar char="••"/>
          </a:pPr>
          <a:r>
            <a:rPr lang="en-US" sz="800" kern="1200" smtClean="0">
              <a:latin typeface="Calibri"/>
              <a:ea typeface="+mn-ea"/>
              <a:cs typeface="+mn-cs"/>
            </a:rPr>
            <a:t>Update</a:t>
          </a:r>
          <a:endParaRPr lang="en-US" sz="800" kern="1200" dirty="0">
            <a:latin typeface="Calibri"/>
            <a:ea typeface="+mn-ea"/>
            <a:cs typeface="+mn-cs"/>
          </a:endParaRPr>
        </a:p>
        <a:p>
          <a:pPr marL="57150" lvl="1" indent="-57150" algn="l" defTabSz="355600">
            <a:lnSpc>
              <a:spcPct val="90000"/>
            </a:lnSpc>
            <a:spcBef>
              <a:spcPct val="0"/>
            </a:spcBef>
            <a:spcAft>
              <a:spcPct val="15000"/>
            </a:spcAft>
            <a:buChar char="••"/>
          </a:pPr>
          <a:r>
            <a:rPr lang="en-US" sz="800" kern="1200" smtClean="0">
              <a:latin typeface="Calibri"/>
              <a:ea typeface="+mn-ea"/>
              <a:cs typeface="+mn-cs"/>
            </a:rPr>
            <a:t>Delete</a:t>
          </a:r>
          <a:endParaRPr lang="en-US" sz="800" kern="1200" dirty="0">
            <a:latin typeface="Calibri"/>
            <a:ea typeface="+mn-ea"/>
            <a:cs typeface="+mn-cs"/>
          </a:endParaRPr>
        </a:p>
      </dsp:txBody>
      <dsp:txXfrm>
        <a:off x="1915889" y="1978535"/>
        <a:ext cx="1116183" cy="735192"/>
      </dsp:txXfrm>
    </dsp:sp>
    <dsp:sp modelId="{638A88EF-3FCE-43D5-845A-8202E1D3C572}">
      <dsp:nvSpPr>
        <dsp:cNvPr id="0" name=""/>
        <dsp:cNvSpPr/>
      </dsp:nvSpPr>
      <dsp:spPr>
        <a:xfrm>
          <a:off x="1891797" y="2822653"/>
          <a:ext cx="1164367" cy="78337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Calibri"/>
              <a:ea typeface="+mn-ea"/>
              <a:cs typeface="+mn-cs"/>
            </a:rPr>
            <a:t>Security / Access Control</a:t>
          </a:r>
          <a:endParaRPr lang="en-US" sz="1400" kern="1200" dirty="0">
            <a:latin typeface="Calibri"/>
            <a:ea typeface="+mn-ea"/>
            <a:cs typeface="+mn-cs"/>
          </a:endParaRPr>
        </a:p>
      </dsp:txBody>
      <dsp:txXfrm>
        <a:off x="1915889" y="2846745"/>
        <a:ext cx="1116183" cy="735192"/>
      </dsp:txXfrm>
    </dsp:sp>
    <dsp:sp modelId="{818ACD8E-32DB-4840-A43F-D386FCF357EA}">
      <dsp:nvSpPr>
        <dsp:cNvPr id="0" name=""/>
        <dsp:cNvSpPr/>
      </dsp:nvSpPr>
      <dsp:spPr>
        <a:xfrm>
          <a:off x="3397248" y="1882734"/>
          <a:ext cx="3309208" cy="1876962"/>
        </a:xfrm>
        <a:prstGeom prst="roundRect">
          <a:avLst>
            <a:gd name="adj" fmla="val 105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909954" numCol="1" spcCol="1270" anchor="t" anchorCtr="0">
          <a:noAutofit/>
        </a:bodyPr>
        <a:lstStyle/>
        <a:p>
          <a:pPr lvl="0" algn="l" defTabSz="1466850">
            <a:lnSpc>
              <a:spcPct val="90000"/>
            </a:lnSpc>
            <a:spcBef>
              <a:spcPct val="0"/>
            </a:spcBef>
            <a:spcAft>
              <a:spcPct val="35000"/>
            </a:spcAft>
          </a:pPr>
          <a:r>
            <a:rPr lang="en-US" sz="3300" kern="1200" dirty="0" smtClean="0">
              <a:latin typeface="Calibri"/>
              <a:ea typeface="+mn-ea"/>
              <a:cs typeface="+mn-cs"/>
            </a:rPr>
            <a:t>Presentation Tier</a:t>
          </a:r>
          <a:endParaRPr lang="en-US" sz="3300" kern="1200" dirty="0">
            <a:latin typeface="Calibri"/>
            <a:ea typeface="+mn-ea"/>
            <a:cs typeface="+mn-cs"/>
          </a:endParaRPr>
        </a:p>
      </dsp:txBody>
      <dsp:txXfrm>
        <a:off x="3454971" y="1940457"/>
        <a:ext cx="3193762" cy="1761516"/>
      </dsp:txXfrm>
    </dsp:sp>
    <dsp:sp modelId="{6951905E-EA1E-4565-9566-BB77C5E28B27}">
      <dsp:nvSpPr>
        <dsp:cNvPr id="0" name=""/>
        <dsp:cNvSpPr/>
      </dsp:nvSpPr>
      <dsp:spPr>
        <a:xfrm>
          <a:off x="3650585" y="2638624"/>
          <a:ext cx="1277572" cy="1006467"/>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Calibri"/>
              <a:ea typeface="+mn-ea"/>
              <a:cs typeface="+mn-cs"/>
            </a:rPr>
            <a:t>Ordering</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smtClean="0">
              <a:latin typeface="Calibri"/>
              <a:ea typeface="+mn-ea"/>
              <a:cs typeface="+mn-cs"/>
            </a:rPr>
            <a:t>Website</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Mobile</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Tablet</a:t>
          </a:r>
          <a:endParaRPr lang="en-US" sz="1400" kern="1200" dirty="0">
            <a:latin typeface="Calibri"/>
            <a:ea typeface="+mn-ea"/>
            <a:cs typeface="+mn-cs"/>
          </a:endParaRPr>
        </a:p>
      </dsp:txBody>
      <dsp:txXfrm>
        <a:off x="3681537" y="2669576"/>
        <a:ext cx="1215668" cy="944563"/>
      </dsp:txXfrm>
    </dsp:sp>
    <dsp:sp modelId="{8E45EC4B-9027-4EC4-BAC8-CCA734A110B3}">
      <dsp:nvSpPr>
        <dsp:cNvPr id="0" name=""/>
        <dsp:cNvSpPr/>
      </dsp:nvSpPr>
      <dsp:spPr>
        <a:xfrm>
          <a:off x="5193207" y="2624275"/>
          <a:ext cx="1197011" cy="996659"/>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a:ea typeface="+mn-ea"/>
              <a:cs typeface="+mn-cs"/>
            </a:rPr>
            <a:t>Order Processing</a:t>
          </a:r>
          <a:endParaRPr lang="en-US" sz="1400" kern="1200" dirty="0">
            <a:latin typeface="Calibri"/>
            <a:ea typeface="+mn-ea"/>
            <a:cs typeface="+mn-cs"/>
          </a:endParaRPr>
        </a:p>
      </dsp:txBody>
      <dsp:txXfrm>
        <a:off x="5223858" y="2654926"/>
        <a:ext cx="1135709" cy="935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09D08-2771-BB49-AFF7-41BC291285D0}">
      <dsp:nvSpPr>
        <dsp:cNvPr id="0" name=""/>
        <dsp:cNvSpPr/>
      </dsp:nvSpPr>
      <dsp:spPr>
        <a:xfrm>
          <a:off x="2807258" y="2672974"/>
          <a:ext cx="2076602" cy="2076602"/>
        </a:xfrm>
        <a:prstGeom prst="ellipse">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Client</a:t>
          </a:r>
          <a:endParaRPr lang="en-US" sz="4000" kern="1200" dirty="0"/>
        </a:p>
      </dsp:txBody>
      <dsp:txXfrm>
        <a:off x="3111369" y="2977085"/>
        <a:ext cx="1468380" cy="1468380"/>
      </dsp:txXfrm>
    </dsp:sp>
    <dsp:sp modelId="{60F76C25-2CC7-E94B-A166-49AE2A21A6DA}">
      <dsp:nvSpPr>
        <dsp:cNvPr id="0" name=""/>
        <dsp:cNvSpPr/>
      </dsp:nvSpPr>
      <dsp:spPr>
        <a:xfrm rot="11700000">
          <a:off x="956759" y="2884441"/>
          <a:ext cx="1814774" cy="5918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6235CE-93E2-7D46-8875-1E8D0EE40518}">
      <dsp:nvSpPr>
        <dsp:cNvPr id="0" name=""/>
        <dsp:cNvSpPr/>
      </dsp:nvSpPr>
      <dsp:spPr>
        <a:xfrm>
          <a:off x="1291" y="2156399"/>
          <a:ext cx="1972772" cy="1578217"/>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Client Location</a:t>
          </a:r>
          <a:endParaRPr lang="en-US" sz="1400" kern="1200" dirty="0"/>
        </a:p>
        <a:p>
          <a:pPr marL="57150" lvl="1" indent="-57150" algn="l" defTabSz="488950">
            <a:lnSpc>
              <a:spcPct val="90000"/>
            </a:lnSpc>
            <a:spcBef>
              <a:spcPct val="0"/>
            </a:spcBef>
            <a:spcAft>
              <a:spcPct val="15000"/>
            </a:spcAft>
            <a:buChar char="••"/>
          </a:pPr>
          <a:r>
            <a:rPr lang="en-US" sz="1100" kern="1200" dirty="0" smtClean="0"/>
            <a:t>Address</a:t>
          </a:r>
          <a:endParaRPr lang="en-US" sz="1100" kern="1200" dirty="0"/>
        </a:p>
        <a:p>
          <a:pPr marL="57150" lvl="1" indent="-57150" algn="l" defTabSz="488950">
            <a:lnSpc>
              <a:spcPct val="90000"/>
            </a:lnSpc>
            <a:spcBef>
              <a:spcPct val="0"/>
            </a:spcBef>
            <a:spcAft>
              <a:spcPct val="15000"/>
            </a:spcAft>
            <a:buChar char="••"/>
          </a:pPr>
          <a:r>
            <a:rPr lang="en-US" sz="1100" kern="1200" dirty="0" smtClean="0"/>
            <a:t>Time zone</a:t>
          </a:r>
          <a:endParaRPr lang="en-US" sz="1100" kern="1200" dirty="0"/>
        </a:p>
        <a:p>
          <a:pPr marL="57150" lvl="1" indent="-57150" algn="l" defTabSz="488950">
            <a:lnSpc>
              <a:spcPct val="90000"/>
            </a:lnSpc>
            <a:spcBef>
              <a:spcPct val="0"/>
            </a:spcBef>
            <a:spcAft>
              <a:spcPct val="15000"/>
            </a:spcAft>
            <a:buChar char="••"/>
          </a:pPr>
          <a:r>
            <a:rPr lang="en-US" sz="1100" kern="1200" dirty="0" smtClean="0"/>
            <a:t>Store Delivers</a:t>
          </a:r>
          <a:endParaRPr lang="en-US" sz="1100" kern="1200" dirty="0"/>
        </a:p>
        <a:p>
          <a:pPr marL="57150" lvl="1" indent="-57150" algn="l" defTabSz="488950">
            <a:lnSpc>
              <a:spcPct val="90000"/>
            </a:lnSpc>
            <a:spcBef>
              <a:spcPct val="0"/>
            </a:spcBef>
            <a:spcAft>
              <a:spcPct val="15000"/>
            </a:spcAft>
            <a:buChar char="••"/>
          </a:pPr>
          <a:r>
            <a:rPr lang="en-US" sz="1100" kern="1200" dirty="0" smtClean="0"/>
            <a:t>Max Delivery Time</a:t>
          </a:r>
          <a:endParaRPr lang="en-US" sz="1100" kern="1200" dirty="0"/>
        </a:p>
      </dsp:txBody>
      <dsp:txXfrm>
        <a:off x="47515" y="2202623"/>
        <a:ext cx="1880324" cy="1485769"/>
      </dsp:txXfrm>
    </dsp:sp>
    <dsp:sp modelId="{EAFAA850-7DD9-C64F-80CD-838A5C69B8D7}">
      <dsp:nvSpPr>
        <dsp:cNvPr id="0" name=""/>
        <dsp:cNvSpPr/>
      </dsp:nvSpPr>
      <dsp:spPr>
        <a:xfrm rot="14700000">
          <a:off x="2071251" y="1556241"/>
          <a:ext cx="1814774" cy="5918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0EE5050-2905-4A47-B5A2-DD67F611D99E}">
      <dsp:nvSpPr>
        <dsp:cNvPr id="0" name=""/>
        <dsp:cNvSpPr/>
      </dsp:nvSpPr>
      <dsp:spPr>
        <a:xfrm>
          <a:off x="1608774" y="240676"/>
          <a:ext cx="1972772" cy="1578217"/>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Client Location Hours</a:t>
          </a:r>
          <a:endParaRPr lang="en-US" sz="1400" kern="1200" dirty="0"/>
        </a:p>
        <a:p>
          <a:pPr marL="57150" lvl="1" indent="-57150" algn="l" defTabSz="488950">
            <a:lnSpc>
              <a:spcPct val="90000"/>
            </a:lnSpc>
            <a:spcBef>
              <a:spcPct val="0"/>
            </a:spcBef>
            <a:spcAft>
              <a:spcPct val="15000"/>
            </a:spcAft>
            <a:buChar char="••"/>
          </a:pPr>
          <a:r>
            <a:rPr lang="en-US" sz="1100" kern="1200" dirty="0" smtClean="0"/>
            <a:t>Store Open flag</a:t>
          </a:r>
          <a:endParaRPr lang="en-US" sz="1100" kern="1200" dirty="0"/>
        </a:p>
        <a:p>
          <a:pPr marL="57150" lvl="1" indent="-57150" algn="l" defTabSz="488950">
            <a:lnSpc>
              <a:spcPct val="90000"/>
            </a:lnSpc>
            <a:spcBef>
              <a:spcPct val="0"/>
            </a:spcBef>
            <a:spcAft>
              <a:spcPct val="15000"/>
            </a:spcAft>
            <a:buChar char="••"/>
          </a:pPr>
          <a:r>
            <a:rPr lang="en-US" sz="1100" kern="1200" dirty="0" smtClean="0"/>
            <a:t>Days store is open</a:t>
          </a:r>
          <a:endParaRPr lang="en-US" sz="1100" kern="1200" dirty="0"/>
        </a:p>
        <a:p>
          <a:pPr marL="57150" lvl="1" indent="-57150" algn="l" defTabSz="488950">
            <a:lnSpc>
              <a:spcPct val="90000"/>
            </a:lnSpc>
            <a:spcBef>
              <a:spcPct val="0"/>
            </a:spcBef>
            <a:spcAft>
              <a:spcPct val="15000"/>
            </a:spcAft>
            <a:buChar char="••"/>
          </a:pPr>
          <a:r>
            <a:rPr lang="en-US" sz="1100" kern="1200" dirty="0" smtClean="0"/>
            <a:t>Times that store is open</a:t>
          </a:r>
          <a:endParaRPr lang="en-US" sz="1100" kern="1200" dirty="0"/>
        </a:p>
      </dsp:txBody>
      <dsp:txXfrm>
        <a:off x="1654998" y="286900"/>
        <a:ext cx="1880324" cy="1485769"/>
      </dsp:txXfrm>
    </dsp:sp>
    <dsp:sp modelId="{14709B46-5DAB-1942-ABC7-56220A744AF0}">
      <dsp:nvSpPr>
        <dsp:cNvPr id="0" name=""/>
        <dsp:cNvSpPr/>
      </dsp:nvSpPr>
      <dsp:spPr>
        <a:xfrm rot="17700000">
          <a:off x="3805094" y="1556241"/>
          <a:ext cx="1814774" cy="5918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7D9150-ABFD-EA49-90B1-5A069B98DB62}">
      <dsp:nvSpPr>
        <dsp:cNvPr id="0" name=""/>
        <dsp:cNvSpPr/>
      </dsp:nvSpPr>
      <dsp:spPr>
        <a:xfrm>
          <a:off x="4109573" y="240676"/>
          <a:ext cx="1972772" cy="1578217"/>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Client Location Service Area</a:t>
          </a:r>
          <a:endParaRPr lang="en-US" sz="1400" kern="1200" dirty="0"/>
        </a:p>
        <a:p>
          <a:pPr marL="57150" lvl="1" indent="-57150" algn="l" defTabSz="488950">
            <a:lnSpc>
              <a:spcPct val="90000"/>
            </a:lnSpc>
            <a:spcBef>
              <a:spcPct val="0"/>
            </a:spcBef>
            <a:spcAft>
              <a:spcPct val="15000"/>
            </a:spcAft>
            <a:buChar char="••"/>
          </a:pPr>
          <a:r>
            <a:rPr lang="en-US" sz="1100" kern="1200" dirty="0" smtClean="0"/>
            <a:t>Zip Codes the store services</a:t>
          </a:r>
          <a:endParaRPr lang="en-US" sz="1100" kern="1200" dirty="0"/>
        </a:p>
      </dsp:txBody>
      <dsp:txXfrm>
        <a:off x="4155797" y="286900"/>
        <a:ext cx="1880324" cy="1485769"/>
      </dsp:txXfrm>
    </dsp:sp>
    <dsp:sp modelId="{CDA42180-96D0-B344-A331-FB0681949784}">
      <dsp:nvSpPr>
        <dsp:cNvPr id="0" name=""/>
        <dsp:cNvSpPr/>
      </dsp:nvSpPr>
      <dsp:spPr>
        <a:xfrm rot="20700000">
          <a:off x="4919586" y="2884441"/>
          <a:ext cx="1814774" cy="5918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3C0AA00-2237-724A-AE21-B9BB3D42AC69}">
      <dsp:nvSpPr>
        <dsp:cNvPr id="0" name=""/>
        <dsp:cNvSpPr/>
      </dsp:nvSpPr>
      <dsp:spPr>
        <a:xfrm>
          <a:off x="5717055" y="2156399"/>
          <a:ext cx="1972772" cy="1578217"/>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Client Location Payment Types</a:t>
          </a:r>
          <a:endParaRPr lang="en-US" sz="1400" kern="1200" dirty="0"/>
        </a:p>
        <a:p>
          <a:pPr marL="57150" lvl="1" indent="-57150" algn="l" defTabSz="488950">
            <a:lnSpc>
              <a:spcPct val="90000"/>
            </a:lnSpc>
            <a:spcBef>
              <a:spcPct val="0"/>
            </a:spcBef>
            <a:spcAft>
              <a:spcPct val="15000"/>
            </a:spcAft>
            <a:buChar char="••"/>
          </a:pPr>
          <a:r>
            <a:rPr lang="en-US" sz="1100" kern="1200" dirty="0" smtClean="0"/>
            <a:t>Payment Types accepted by store</a:t>
          </a:r>
          <a:endParaRPr lang="en-US" sz="1100" kern="1200" dirty="0"/>
        </a:p>
        <a:p>
          <a:pPr marL="57150" lvl="1" indent="-57150" algn="l" defTabSz="488950">
            <a:lnSpc>
              <a:spcPct val="90000"/>
            </a:lnSpc>
            <a:spcBef>
              <a:spcPct val="0"/>
            </a:spcBef>
            <a:spcAft>
              <a:spcPct val="15000"/>
            </a:spcAft>
            <a:buChar char="••"/>
          </a:pPr>
          <a:r>
            <a:rPr lang="en-US" sz="1100" kern="1200" dirty="0" smtClean="0"/>
            <a:t>Payment type valid for delivery orders</a:t>
          </a:r>
          <a:endParaRPr lang="en-US" sz="1100" kern="1200" dirty="0"/>
        </a:p>
        <a:p>
          <a:pPr marL="57150" lvl="1" indent="-57150" algn="l" defTabSz="488950">
            <a:lnSpc>
              <a:spcPct val="90000"/>
            </a:lnSpc>
            <a:spcBef>
              <a:spcPct val="0"/>
            </a:spcBef>
            <a:spcAft>
              <a:spcPct val="15000"/>
            </a:spcAft>
            <a:buChar char="••"/>
          </a:pPr>
          <a:r>
            <a:rPr lang="en-US" sz="1100" kern="1200" dirty="0" smtClean="0"/>
            <a:t>Payment type valid for pickup orders</a:t>
          </a:r>
          <a:endParaRPr lang="en-US" sz="1100" kern="1200" dirty="0"/>
        </a:p>
      </dsp:txBody>
      <dsp:txXfrm>
        <a:off x="5763279" y="2202623"/>
        <a:ext cx="1880324" cy="1485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09D08-2771-BB49-AFF7-41BC291285D0}">
      <dsp:nvSpPr>
        <dsp:cNvPr id="0" name=""/>
        <dsp:cNvSpPr/>
      </dsp:nvSpPr>
      <dsp:spPr>
        <a:xfrm>
          <a:off x="2906023" y="2725958"/>
          <a:ext cx="2126721" cy="2126721"/>
        </a:xfrm>
        <a:prstGeom prst="ellipse">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Menu</a:t>
          </a:r>
          <a:endParaRPr lang="en-US" sz="4300" kern="1200" dirty="0"/>
        </a:p>
      </dsp:txBody>
      <dsp:txXfrm>
        <a:off x="3217474" y="3037409"/>
        <a:ext cx="1503819" cy="1503819"/>
      </dsp:txXfrm>
    </dsp:sp>
    <dsp:sp modelId="{60F76C25-2CC7-E94B-A166-49AE2A21A6DA}">
      <dsp:nvSpPr>
        <dsp:cNvPr id="0" name=""/>
        <dsp:cNvSpPr/>
      </dsp:nvSpPr>
      <dsp:spPr>
        <a:xfrm rot="10800000">
          <a:off x="745154" y="3486261"/>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6235CE-93E2-7D46-8875-1E8D0EE40518}">
      <dsp:nvSpPr>
        <dsp:cNvPr id="0" name=""/>
        <dsp:cNvSpPr/>
      </dsp:nvSpPr>
      <dsp:spPr>
        <a:xfrm>
          <a:off x="801" y="3193837"/>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a:t>
          </a:r>
          <a:endParaRPr lang="en-US" sz="800" kern="1200" dirty="0"/>
        </a:p>
        <a:p>
          <a:pPr marL="57150" lvl="1" indent="-57150" algn="l" defTabSz="266700">
            <a:lnSpc>
              <a:spcPct val="90000"/>
            </a:lnSpc>
            <a:spcBef>
              <a:spcPct val="0"/>
            </a:spcBef>
            <a:spcAft>
              <a:spcPct val="15000"/>
            </a:spcAft>
            <a:buChar char="••"/>
          </a:pPr>
          <a:r>
            <a:rPr lang="en-US" sz="600" kern="1200" dirty="0" smtClean="0"/>
            <a:t>Id</a:t>
          </a:r>
          <a:endParaRPr lang="en-US" sz="600" kern="1200" dirty="0"/>
        </a:p>
        <a:p>
          <a:pPr marL="57150" lvl="1" indent="-57150" algn="l" defTabSz="266700">
            <a:lnSpc>
              <a:spcPct val="90000"/>
            </a:lnSpc>
            <a:spcBef>
              <a:spcPct val="0"/>
            </a:spcBef>
            <a:spcAft>
              <a:spcPct val="15000"/>
            </a:spcAft>
            <a:buChar char="••"/>
          </a:pPr>
          <a:r>
            <a:rPr lang="en-US" sz="600" kern="1200" dirty="0" smtClean="0"/>
            <a:t>Item</a:t>
          </a:r>
          <a:endParaRPr lang="en-US" sz="600" kern="1200" dirty="0"/>
        </a:p>
        <a:p>
          <a:pPr marL="57150" lvl="1" indent="-57150" algn="l" defTabSz="266700">
            <a:lnSpc>
              <a:spcPct val="90000"/>
            </a:lnSpc>
            <a:spcBef>
              <a:spcPct val="0"/>
            </a:spcBef>
            <a:spcAft>
              <a:spcPct val="15000"/>
            </a:spcAft>
            <a:buChar char="••"/>
          </a:pPr>
          <a:r>
            <a:rPr lang="en-US" sz="600" kern="1200" dirty="0" smtClean="0"/>
            <a:t>Price</a:t>
          </a:r>
          <a:endParaRPr lang="en-US" sz="600" kern="1200" dirty="0"/>
        </a:p>
        <a:p>
          <a:pPr marL="57150" lvl="1" indent="-57150" algn="l" defTabSz="266700">
            <a:lnSpc>
              <a:spcPct val="90000"/>
            </a:lnSpc>
            <a:spcBef>
              <a:spcPct val="0"/>
            </a:spcBef>
            <a:spcAft>
              <a:spcPct val="15000"/>
            </a:spcAft>
            <a:buChar char="••"/>
          </a:pPr>
          <a:r>
            <a:rPr lang="en-US" sz="600" kern="1200" dirty="0" smtClean="0"/>
            <a:t>Description</a:t>
          </a:r>
          <a:endParaRPr lang="en-US" sz="600" kern="1200" dirty="0"/>
        </a:p>
        <a:p>
          <a:pPr marL="57150" lvl="1" indent="-57150" algn="l" defTabSz="266700">
            <a:lnSpc>
              <a:spcPct val="90000"/>
            </a:lnSpc>
            <a:spcBef>
              <a:spcPct val="0"/>
            </a:spcBef>
            <a:spcAft>
              <a:spcPct val="15000"/>
            </a:spcAft>
            <a:buChar char="••"/>
          </a:pPr>
          <a:r>
            <a:rPr lang="en-US" sz="600" kern="1200" dirty="0" smtClean="0"/>
            <a:t>Does the item have a size option</a:t>
          </a:r>
          <a:endParaRPr lang="en-US" sz="600" kern="1200" dirty="0"/>
        </a:p>
        <a:p>
          <a:pPr marL="57150" lvl="1" indent="-57150" algn="l" defTabSz="266700">
            <a:lnSpc>
              <a:spcPct val="90000"/>
            </a:lnSpc>
            <a:spcBef>
              <a:spcPct val="0"/>
            </a:spcBef>
            <a:spcAft>
              <a:spcPct val="15000"/>
            </a:spcAft>
            <a:buChar char="••"/>
          </a:pPr>
          <a:r>
            <a:rPr lang="en-US" sz="600" kern="1200" dirty="0" smtClean="0"/>
            <a:t>Does the item offer toppings</a:t>
          </a:r>
          <a:endParaRPr lang="en-US" sz="600" kern="1200" dirty="0"/>
        </a:p>
        <a:p>
          <a:pPr marL="57150" lvl="1" indent="-57150" algn="l" defTabSz="266700">
            <a:lnSpc>
              <a:spcPct val="90000"/>
            </a:lnSpc>
            <a:spcBef>
              <a:spcPct val="0"/>
            </a:spcBef>
            <a:spcAft>
              <a:spcPct val="15000"/>
            </a:spcAft>
            <a:buChar char="••"/>
          </a:pPr>
          <a:r>
            <a:rPr lang="en-US" sz="600" kern="1200" dirty="0" smtClean="0"/>
            <a:t>Does that item have various serving count options (Ex. 6 or 9 </a:t>
          </a:r>
          <a:r>
            <a:rPr lang="en-US" sz="600" kern="1200" dirty="0" err="1" smtClean="0"/>
            <a:t>etc</a:t>
          </a:r>
          <a:r>
            <a:rPr lang="en-US" sz="600" kern="1200" dirty="0" smtClean="0"/>
            <a:t>)</a:t>
          </a:r>
          <a:endParaRPr lang="en-US" sz="600" kern="1200" dirty="0"/>
        </a:p>
      </dsp:txBody>
      <dsp:txXfrm>
        <a:off x="35683" y="3228719"/>
        <a:ext cx="1418941" cy="1121200"/>
      </dsp:txXfrm>
    </dsp:sp>
    <dsp:sp modelId="{AD4AECD1-755D-2348-B039-525914645D0D}">
      <dsp:nvSpPr>
        <dsp:cNvPr id="0" name=""/>
        <dsp:cNvSpPr/>
      </dsp:nvSpPr>
      <dsp:spPr>
        <a:xfrm rot="12960000">
          <a:off x="1165932" y="2191241"/>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491E32-9C4E-1845-B47B-B53B2BEE3A78}">
      <dsp:nvSpPr>
        <dsp:cNvPr id="0" name=""/>
        <dsp:cNvSpPr/>
      </dsp:nvSpPr>
      <dsp:spPr>
        <a:xfrm>
          <a:off x="616575" y="1298682"/>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 Location</a:t>
          </a:r>
          <a:endParaRPr lang="en-US" sz="800" kern="1200" dirty="0"/>
        </a:p>
        <a:p>
          <a:pPr marL="57150" lvl="1" indent="-57150" algn="l" defTabSz="266700">
            <a:lnSpc>
              <a:spcPct val="90000"/>
            </a:lnSpc>
            <a:spcBef>
              <a:spcPct val="0"/>
            </a:spcBef>
            <a:spcAft>
              <a:spcPct val="15000"/>
            </a:spcAft>
            <a:buChar char="••"/>
          </a:pPr>
          <a:r>
            <a:rPr lang="en-US" sz="600" kern="1200" dirty="0" smtClean="0"/>
            <a:t>Location(s) that offer this menu item</a:t>
          </a:r>
          <a:endParaRPr lang="en-US" sz="600" kern="1200" dirty="0"/>
        </a:p>
      </dsp:txBody>
      <dsp:txXfrm>
        <a:off x="651457" y="1333564"/>
        <a:ext cx="1418941" cy="1121200"/>
      </dsp:txXfrm>
    </dsp:sp>
    <dsp:sp modelId="{A890510B-1E46-8345-AE17-AA89DDFED53F}">
      <dsp:nvSpPr>
        <dsp:cNvPr id="0" name=""/>
        <dsp:cNvSpPr/>
      </dsp:nvSpPr>
      <dsp:spPr>
        <a:xfrm rot="15120000">
          <a:off x="2267541" y="1390875"/>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10CC7DC-80B0-6D4A-A632-709DEBDE3857}">
      <dsp:nvSpPr>
        <dsp:cNvPr id="0" name=""/>
        <dsp:cNvSpPr/>
      </dsp:nvSpPr>
      <dsp:spPr>
        <a:xfrm>
          <a:off x="2228690" y="127412"/>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 Toppings</a:t>
          </a:r>
          <a:endParaRPr lang="en-US" sz="800" kern="1200" dirty="0"/>
        </a:p>
        <a:p>
          <a:pPr marL="57150" lvl="1" indent="-57150" algn="l" defTabSz="266700">
            <a:lnSpc>
              <a:spcPct val="90000"/>
            </a:lnSpc>
            <a:spcBef>
              <a:spcPct val="0"/>
            </a:spcBef>
            <a:spcAft>
              <a:spcPct val="15000"/>
            </a:spcAft>
            <a:buChar char="••"/>
          </a:pPr>
          <a:r>
            <a:rPr lang="en-US" sz="600" kern="1200" dirty="0" smtClean="0"/>
            <a:t>Topping</a:t>
          </a:r>
          <a:endParaRPr lang="en-US" sz="600" kern="1200" dirty="0"/>
        </a:p>
        <a:p>
          <a:pPr marL="57150" lvl="1" indent="-57150" algn="l" defTabSz="266700">
            <a:lnSpc>
              <a:spcPct val="90000"/>
            </a:lnSpc>
            <a:spcBef>
              <a:spcPct val="0"/>
            </a:spcBef>
            <a:spcAft>
              <a:spcPct val="15000"/>
            </a:spcAft>
            <a:buChar char="••"/>
          </a:pPr>
          <a:r>
            <a:rPr lang="en-US" sz="600" kern="1200" dirty="0" smtClean="0"/>
            <a:t>Price</a:t>
          </a:r>
          <a:endParaRPr lang="en-US" sz="600" kern="1200" dirty="0"/>
        </a:p>
        <a:p>
          <a:pPr marL="57150" lvl="1" indent="-57150" algn="l" defTabSz="266700">
            <a:lnSpc>
              <a:spcPct val="90000"/>
            </a:lnSpc>
            <a:spcBef>
              <a:spcPct val="0"/>
            </a:spcBef>
            <a:spcAft>
              <a:spcPct val="15000"/>
            </a:spcAft>
            <a:buChar char="••"/>
          </a:pPr>
          <a:r>
            <a:rPr lang="en-US" sz="600" kern="1200" dirty="0" smtClean="0"/>
            <a:t>Notes</a:t>
          </a:r>
          <a:endParaRPr lang="en-US" sz="600" kern="1200" dirty="0"/>
        </a:p>
      </dsp:txBody>
      <dsp:txXfrm>
        <a:off x="2263572" y="162294"/>
        <a:ext cx="1418941" cy="1121200"/>
      </dsp:txXfrm>
    </dsp:sp>
    <dsp:sp modelId="{EAB46DB8-E88F-9C4B-985C-2E63FC959534}">
      <dsp:nvSpPr>
        <dsp:cNvPr id="0" name=""/>
        <dsp:cNvSpPr/>
      </dsp:nvSpPr>
      <dsp:spPr>
        <a:xfrm rot="17280000">
          <a:off x="3629206" y="1390875"/>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A8F1DC9-FC29-7F4D-BC73-27BE79B84DAB}">
      <dsp:nvSpPr>
        <dsp:cNvPr id="0" name=""/>
        <dsp:cNvSpPr/>
      </dsp:nvSpPr>
      <dsp:spPr>
        <a:xfrm>
          <a:off x="4221373" y="127412"/>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 Sizes</a:t>
          </a:r>
          <a:endParaRPr lang="en-US" sz="800" kern="1200" dirty="0"/>
        </a:p>
        <a:p>
          <a:pPr marL="57150" lvl="1" indent="-57150" algn="l" defTabSz="266700">
            <a:lnSpc>
              <a:spcPct val="90000"/>
            </a:lnSpc>
            <a:spcBef>
              <a:spcPct val="0"/>
            </a:spcBef>
            <a:spcAft>
              <a:spcPct val="15000"/>
            </a:spcAft>
            <a:buChar char="••"/>
          </a:pPr>
          <a:r>
            <a:rPr lang="en-US" sz="600" kern="1200" dirty="0" smtClean="0"/>
            <a:t>Size</a:t>
          </a:r>
          <a:endParaRPr lang="en-US" sz="600" kern="1200" dirty="0"/>
        </a:p>
        <a:p>
          <a:pPr marL="57150" lvl="1" indent="-57150" algn="l" defTabSz="266700">
            <a:lnSpc>
              <a:spcPct val="90000"/>
            </a:lnSpc>
            <a:spcBef>
              <a:spcPct val="0"/>
            </a:spcBef>
            <a:spcAft>
              <a:spcPct val="15000"/>
            </a:spcAft>
            <a:buChar char="••"/>
          </a:pPr>
          <a:r>
            <a:rPr lang="en-US" sz="600" kern="1200" dirty="0" smtClean="0"/>
            <a:t>Price</a:t>
          </a:r>
          <a:endParaRPr lang="en-US" sz="600" kern="1200" dirty="0"/>
        </a:p>
        <a:p>
          <a:pPr marL="57150" lvl="1" indent="-57150" algn="l" defTabSz="266700">
            <a:lnSpc>
              <a:spcPct val="90000"/>
            </a:lnSpc>
            <a:spcBef>
              <a:spcPct val="0"/>
            </a:spcBef>
            <a:spcAft>
              <a:spcPct val="15000"/>
            </a:spcAft>
            <a:buChar char="••"/>
          </a:pPr>
          <a:r>
            <a:rPr lang="en-US" sz="600" kern="1200" dirty="0" smtClean="0"/>
            <a:t>Notes</a:t>
          </a:r>
          <a:endParaRPr lang="en-US" sz="600" kern="1200" dirty="0"/>
        </a:p>
      </dsp:txBody>
      <dsp:txXfrm>
        <a:off x="4256255" y="162294"/>
        <a:ext cx="1418941" cy="1121200"/>
      </dsp:txXfrm>
    </dsp:sp>
    <dsp:sp modelId="{5DAFB3CD-F18D-794B-B833-F5F7AF01BCD2}">
      <dsp:nvSpPr>
        <dsp:cNvPr id="0" name=""/>
        <dsp:cNvSpPr/>
      </dsp:nvSpPr>
      <dsp:spPr>
        <a:xfrm rot="19440000">
          <a:off x="4730815" y="2191241"/>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0333423-46B4-FB4C-8966-C2FF10B4BA73}">
      <dsp:nvSpPr>
        <dsp:cNvPr id="0" name=""/>
        <dsp:cNvSpPr/>
      </dsp:nvSpPr>
      <dsp:spPr>
        <a:xfrm>
          <a:off x="5833488" y="1298682"/>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 Counts</a:t>
          </a:r>
          <a:endParaRPr lang="en-US" sz="800" kern="1200" dirty="0"/>
        </a:p>
        <a:p>
          <a:pPr marL="57150" lvl="1" indent="-57150" algn="l" defTabSz="266700">
            <a:lnSpc>
              <a:spcPct val="90000"/>
            </a:lnSpc>
            <a:spcBef>
              <a:spcPct val="0"/>
            </a:spcBef>
            <a:spcAft>
              <a:spcPct val="15000"/>
            </a:spcAft>
            <a:buChar char="••"/>
          </a:pPr>
          <a:r>
            <a:rPr lang="en-US" sz="600" kern="1200" dirty="0" smtClean="0"/>
            <a:t>Counts</a:t>
          </a:r>
          <a:endParaRPr lang="en-US" sz="600" kern="1200" dirty="0"/>
        </a:p>
        <a:p>
          <a:pPr marL="57150" lvl="1" indent="-57150" algn="l" defTabSz="266700">
            <a:lnSpc>
              <a:spcPct val="90000"/>
            </a:lnSpc>
            <a:spcBef>
              <a:spcPct val="0"/>
            </a:spcBef>
            <a:spcAft>
              <a:spcPct val="15000"/>
            </a:spcAft>
            <a:buChar char="••"/>
          </a:pPr>
          <a:r>
            <a:rPr lang="en-US" sz="600" kern="1200" dirty="0" smtClean="0"/>
            <a:t>Price</a:t>
          </a:r>
          <a:endParaRPr lang="en-US" sz="600" kern="1200" dirty="0"/>
        </a:p>
        <a:p>
          <a:pPr marL="57150" lvl="1" indent="-57150" algn="l" defTabSz="266700">
            <a:lnSpc>
              <a:spcPct val="90000"/>
            </a:lnSpc>
            <a:spcBef>
              <a:spcPct val="0"/>
            </a:spcBef>
            <a:spcAft>
              <a:spcPct val="15000"/>
            </a:spcAft>
            <a:buChar char="••"/>
          </a:pPr>
          <a:r>
            <a:rPr lang="en-US" sz="600" kern="1200" dirty="0" smtClean="0"/>
            <a:t>Notes</a:t>
          </a:r>
          <a:endParaRPr lang="en-US" sz="600" kern="1200" dirty="0"/>
        </a:p>
      </dsp:txBody>
      <dsp:txXfrm>
        <a:off x="5868370" y="1333564"/>
        <a:ext cx="1418941" cy="1121200"/>
      </dsp:txXfrm>
    </dsp:sp>
    <dsp:sp modelId="{D7A4BED4-CC43-9845-9055-8EB4E1A4C2B0}">
      <dsp:nvSpPr>
        <dsp:cNvPr id="0" name=""/>
        <dsp:cNvSpPr/>
      </dsp:nvSpPr>
      <dsp:spPr>
        <a:xfrm>
          <a:off x="5151593" y="3486261"/>
          <a:ext cx="2042021" cy="6061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DB80D7D-B99E-A047-AA5E-45B5A912939B}">
      <dsp:nvSpPr>
        <dsp:cNvPr id="0" name=""/>
        <dsp:cNvSpPr/>
      </dsp:nvSpPr>
      <dsp:spPr>
        <a:xfrm>
          <a:off x="6449261" y="3193837"/>
          <a:ext cx="1488705" cy="1190964"/>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lvl="0" algn="l" defTabSz="355600">
            <a:lnSpc>
              <a:spcPct val="90000"/>
            </a:lnSpc>
            <a:spcBef>
              <a:spcPct val="0"/>
            </a:spcBef>
            <a:spcAft>
              <a:spcPct val="35000"/>
            </a:spcAft>
          </a:pPr>
          <a:r>
            <a:rPr lang="en-US" sz="800" kern="1200" dirty="0" smtClean="0"/>
            <a:t>Menu Item Size Toppings</a:t>
          </a:r>
          <a:endParaRPr lang="en-US" sz="800" kern="1200" dirty="0"/>
        </a:p>
        <a:p>
          <a:pPr marL="57150" lvl="1" indent="-57150" algn="l" defTabSz="266700">
            <a:lnSpc>
              <a:spcPct val="90000"/>
            </a:lnSpc>
            <a:spcBef>
              <a:spcPct val="0"/>
            </a:spcBef>
            <a:spcAft>
              <a:spcPct val="15000"/>
            </a:spcAft>
            <a:buChar char="••"/>
          </a:pPr>
          <a:r>
            <a:rPr lang="en-US" sz="600" kern="1200" dirty="0" smtClean="0"/>
            <a:t>Different topping price by size</a:t>
          </a:r>
          <a:endParaRPr lang="en-US" sz="600" kern="1200" dirty="0"/>
        </a:p>
      </dsp:txBody>
      <dsp:txXfrm>
        <a:off x="6484143" y="3228719"/>
        <a:ext cx="1418941" cy="1121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09D08-2771-BB49-AFF7-41BC291285D0}">
      <dsp:nvSpPr>
        <dsp:cNvPr id="0" name=""/>
        <dsp:cNvSpPr/>
      </dsp:nvSpPr>
      <dsp:spPr>
        <a:xfrm>
          <a:off x="2859701" y="2849765"/>
          <a:ext cx="1981876" cy="1981876"/>
        </a:xfrm>
        <a:prstGeom prst="ellipse">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Order</a:t>
          </a:r>
          <a:endParaRPr lang="en-US" sz="3900" kern="1200" dirty="0"/>
        </a:p>
      </dsp:txBody>
      <dsp:txXfrm>
        <a:off x="3149940" y="3140004"/>
        <a:ext cx="1401398" cy="1401398"/>
      </dsp:txXfrm>
    </dsp:sp>
    <dsp:sp modelId="{60F76C25-2CC7-E94B-A166-49AE2A21A6DA}">
      <dsp:nvSpPr>
        <dsp:cNvPr id="0" name=""/>
        <dsp:cNvSpPr/>
      </dsp:nvSpPr>
      <dsp:spPr>
        <a:xfrm rot="10800000">
          <a:off x="941980" y="3558286"/>
          <a:ext cx="1812246" cy="5648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6235CE-93E2-7D46-8875-1E8D0EE40518}">
      <dsp:nvSpPr>
        <dsp:cNvPr id="0" name=""/>
        <dsp:cNvSpPr/>
      </dsp:nvSpPr>
      <dsp:spPr>
        <a:xfrm>
          <a:off x="589" y="3087590"/>
          <a:ext cx="1882782" cy="1506225"/>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Customer Order</a:t>
          </a:r>
          <a:endParaRPr lang="en-US" sz="1400" kern="1200" dirty="0"/>
        </a:p>
        <a:p>
          <a:pPr marL="57150" lvl="1" indent="-57150" algn="l" defTabSz="488950">
            <a:lnSpc>
              <a:spcPct val="90000"/>
            </a:lnSpc>
            <a:spcBef>
              <a:spcPct val="0"/>
            </a:spcBef>
            <a:spcAft>
              <a:spcPct val="15000"/>
            </a:spcAft>
            <a:buChar char="••"/>
          </a:pPr>
          <a:r>
            <a:rPr lang="en-US" sz="1100" kern="1200" dirty="0" smtClean="0"/>
            <a:t>Order Cd</a:t>
          </a:r>
          <a:endParaRPr lang="en-US" sz="1100" kern="1200" dirty="0"/>
        </a:p>
        <a:p>
          <a:pPr marL="57150" lvl="1" indent="-57150" algn="l" defTabSz="488950">
            <a:lnSpc>
              <a:spcPct val="90000"/>
            </a:lnSpc>
            <a:spcBef>
              <a:spcPct val="0"/>
            </a:spcBef>
            <a:spcAft>
              <a:spcPct val="15000"/>
            </a:spcAft>
            <a:buChar char="••"/>
          </a:pPr>
          <a:r>
            <a:rPr lang="en-US" sz="1100" kern="1200" dirty="0" smtClean="0"/>
            <a:t>Order Status</a:t>
          </a:r>
          <a:endParaRPr lang="en-US" sz="1100" kern="1200" dirty="0"/>
        </a:p>
        <a:p>
          <a:pPr marL="57150" lvl="1" indent="-57150" algn="l" defTabSz="488950">
            <a:lnSpc>
              <a:spcPct val="90000"/>
            </a:lnSpc>
            <a:spcBef>
              <a:spcPct val="0"/>
            </a:spcBef>
            <a:spcAft>
              <a:spcPct val="15000"/>
            </a:spcAft>
            <a:buChar char="••"/>
          </a:pPr>
          <a:r>
            <a:rPr lang="en-US" sz="1100" kern="1200" dirty="0" smtClean="0"/>
            <a:t>Order Dates</a:t>
          </a:r>
          <a:endParaRPr lang="en-US" sz="1100" kern="1200" dirty="0"/>
        </a:p>
        <a:p>
          <a:pPr marL="57150" lvl="1" indent="-57150" algn="l" defTabSz="488950">
            <a:lnSpc>
              <a:spcPct val="90000"/>
            </a:lnSpc>
            <a:spcBef>
              <a:spcPct val="0"/>
            </a:spcBef>
            <a:spcAft>
              <a:spcPct val="15000"/>
            </a:spcAft>
            <a:buChar char="••"/>
          </a:pPr>
          <a:r>
            <a:rPr lang="en-US" sz="1100" kern="1200" dirty="0" smtClean="0"/>
            <a:t>Customer Id</a:t>
          </a:r>
          <a:endParaRPr lang="en-US" sz="1100" kern="1200" dirty="0"/>
        </a:p>
        <a:p>
          <a:pPr marL="57150" lvl="1" indent="-57150" algn="l" defTabSz="488950">
            <a:lnSpc>
              <a:spcPct val="90000"/>
            </a:lnSpc>
            <a:spcBef>
              <a:spcPct val="0"/>
            </a:spcBef>
            <a:spcAft>
              <a:spcPct val="15000"/>
            </a:spcAft>
            <a:buChar char="••"/>
          </a:pPr>
          <a:r>
            <a:rPr lang="en-US" sz="1100" kern="1200" dirty="0" smtClean="0"/>
            <a:t>Order Type</a:t>
          </a:r>
          <a:endParaRPr lang="en-US" sz="1100" kern="1200" dirty="0"/>
        </a:p>
        <a:p>
          <a:pPr marL="57150" lvl="1" indent="-57150" algn="l" defTabSz="488950">
            <a:lnSpc>
              <a:spcPct val="90000"/>
            </a:lnSpc>
            <a:spcBef>
              <a:spcPct val="0"/>
            </a:spcBef>
            <a:spcAft>
              <a:spcPct val="15000"/>
            </a:spcAft>
            <a:buChar char="••"/>
          </a:pPr>
          <a:r>
            <a:rPr lang="en-US" sz="1100" kern="1200" dirty="0" smtClean="0"/>
            <a:t>Payment Type</a:t>
          </a:r>
          <a:endParaRPr lang="en-US" sz="1100" kern="1200" dirty="0"/>
        </a:p>
      </dsp:txBody>
      <dsp:txXfrm>
        <a:off x="44705" y="3131706"/>
        <a:ext cx="1794550" cy="1417993"/>
      </dsp:txXfrm>
    </dsp:sp>
    <dsp:sp modelId="{EAFAA850-7DD9-C64F-80CD-838A5C69B8D7}">
      <dsp:nvSpPr>
        <dsp:cNvPr id="0" name=""/>
        <dsp:cNvSpPr/>
      </dsp:nvSpPr>
      <dsp:spPr>
        <a:xfrm rot="13500000">
          <a:off x="1528510" y="2142279"/>
          <a:ext cx="1812246" cy="5648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0EE5050-2905-4A47-B5A2-DD67F611D99E}">
      <dsp:nvSpPr>
        <dsp:cNvPr id="0" name=""/>
        <dsp:cNvSpPr/>
      </dsp:nvSpPr>
      <dsp:spPr>
        <a:xfrm>
          <a:off x="852516" y="1030857"/>
          <a:ext cx="1882782" cy="1506225"/>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Notification Type</a:t>
          </a:r>
          <a:endParaRPr lang="en-US" sz="1400" kern="1200" dirty="0"/>
        </a:p>
        <a:p>
          <a:pPr marL="57150" lvl="1" indent="-57150" algn="l" defTabSz="488950">
            <a:lnSpc>
              <a:spcPct val="90000"/>
            </a:lnSpc>
            <a:spcBef>
              <a:spcPct val="0"/>
            </a:spcBef>
            <a:spcAft>
              <a:spcPct val="15000"/>
            </a:spcAft>
            <a:buChar char="••"/>
          </a:pPr>
          <a:r>
            <a:rPr lang="en-US" sz="1100" kern="1200" dirty="0" smtClean="0"/>
            <a:t>Order Notification Preference</a:t>
          </a:r>
          <a:endParaRPr lang="en-US" sz="1100" kern="1200" dirty="0"/>
        </a:p>
      </dsp:txBody>
      <dsp:txXfrm>
        <a:off x="896632" y="1074973"/>
        <a:ext cx="1794550" cy="1417993"/>
      </dsp:txXfrm>
    </dsp:sp>
    <dsp:sp modelId="{14709B46-5DAB-1942-ABC7-56220A744AF0}">
      <dsp:nvSpPr>
        <dsp:cNvPr id="0" name=""/>
        <dsp:cNvSpPr/>
      </dsp:nvSpPr>
      <dsp:spPr>
        <a:xfrm rot="16200000">
          <a:off x="2944516" y="1555750"/>
          <a:ext cx="1812246" cy="5648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7D9150-ABFD-EA49-90B1-5A069B98DB62}">
      <dsp:nvSpPr>
        <dsp:cNvPr id="0" name=""/>
        <dsp:cNvSpPr/>
      </dsp:nvSpPr>
      <dsp:spPr>
        <a:xfrm>
          <a:off x="2909248" y="178931"/>
          <a:ext cx="1882782" cy="1506225"/>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Payment Types</a:t>
          </a:r>
          <a:endParaRPr lang="en-US" sz="1400" kern="1200" dirty="0"/>
        </a:p>
        <a:p>
          <a:pPr marL="57150" lvl="1" indent="-57150" algn="l" defTabSz="488950">
            <a:lnSpc>
              <a:spcPct val="90000"/>
            </a:lnSpc>
            <a:spcBef>
              <a:spcPct val="0"/>
            </a:spcBef>
            <a:spcAft>
              <a:spcPct val="15000"/>
            </a:spcAft>
            <a:buChar char="••"/>
          </a:pPr>
          <a:r>
            <a:rPr lang="en-US" sz="1100" kern="1200" dirty="0" smtClean="0"/>
            <a:t>Supported Payment Types</a:t>
          </a:r>
          <a:endParaRPr lang="en-US" sz="1100" kern="1200" dirty="0"/>
        </a:p>
      </dsp:txBody>
      <dsp:txXfrm>
        <a:off x="2953364" y="223047"/>
        <a:ext cx="1794550" cy="1417993"/>
      </dsp:txXfrm>
    </dsp:sp>
    <dsp:sp modelId="{CDA42180-96D0-B344-A331-FB0681949784}">
      <dsp:nvSpPr>
        <dsp:cNvPr id="0" name=""/>
        <dsp:cNvSpPr/>
      </dsp:nvSpPr>
      <dsp:spPr>
        <a:xfrm rot="18900000">
          <a:off x="4360523" y="2142279"/>
          <a:ext cx="1812246" cy="5648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3C0AA00-2237-724A-AE21-B9BB3D42AC69}">
      <dsp:nvSpPr>
        <dsp:cNvPr id="0" name=""/>
        <dsp:cNvSpPr/>
      </dsp:nvSpPr>
      <dsp:spPr>
        <a:xfrm>
          <a:off x="4965981" y="1030857"/>
          <a:ext cx="1882782" cy="1506225"/>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Order Item</a:t>
          </a:r>
          <a:endParaRPr lang="en-US" sz="1400" kern="1200" dirty="0"/>
        </a:p>
        <a:p>
          <a:pPr marL="57150" lvl="1" indent="-57150" algn="l" defTabSz="488950">
            <a:lnSpc>
              <a:spcPct val="90000"/>
            </a:lnSpc>
            <a:spcBef>
              <a:spcPct val="0"/>
            </a:spcBef>
            <a:spcAft>
              <a:spcPct val="15000"/>
            </a:spcAft>
            <a:buChar char="••"/>
          </a:pPr>
          <a:r>
            <a:rPr lang="en-US" sz="1100" kern="1200" dirty="0" smtClean="0"/>
            <a:t>Items Ordered</a:t>
          </a:r>
          <a:endParaRPr lang="en-US" sz="1100" kern="1200" dirty="0"/>
        </a:p>
        <a:p>
          <a:pPr marL="57150" lvl="1" indent="-57150" algn="l" defTabSz="488950">
            <a:lnSpc>
              <a:spcPct val="90000"/>
            </a:lnSpc>
            <a:spcBef>
              <a:spcPct val="0"/>
            </a:spcBef>
            <a:spcAft>
              <a:spcPct val="15000"/>
            </a:spcAft>
            <a:buChar char="••"/>
          </a:pPr>
          <a:r>
            <a:rPr lang="en-US" sz="1100" kern="1200" dirty="0" smtClean="0"/>
            <a:t>Price</a:t>
          </a:r>
          <a:endParaRPr lang="en-US" sz="1100" kern="1200" dirty="0"/>
        </a:p>
        <a:p>
          <a:pPr marL="57150" lvl="1" indent="-57150" algn="l" defTabSz="488950">
            <a:lnSpc>
              <a:spcPct val="90000"/>
            </a:lnSpc>
            <a:spcBef>
              <a:spcPct val="0"/>
            </a:spcBef>
            <a:spcAft>
              <a:spcPct val="15000"/>
            </a:spcAft>
            <a:buChar char="••"/>
          </a:pPr>
          <a:r>
            <a:rPr lang="en-US" sz="1100" kern="1200" dirty="0" smtClean="0"/>
            <a:t>Quantity</a:t>
          </a:r>
          <a:endParaRPr lang="en-US" sz="1100" kern="1200" dirty="0"/>
        </a:p>
        <a:p>
          <a:pPr marL="57150" lvl="1" indent="-57150" algn="l" defTabSz="488950">
            <a:lnSpc>
              <a:spcPct val="90000"/>
            </a:lnSpc>
            <a:spcBef>
              <a:spcPct val="0"/>
            </a:spcBef>
            <a:spcAft>
              <a:spcPct val="15000"/>
            </a:spcAft>
            <a:buChar char="••"/>
          </a:pPr>
          <a:r>
            <a:rPr lang="en-US" sz="1100" kern="1200" dirty="0" smtClean="0"/>
            <a:t>Unit Price</a:t>
          </a:r>
          <a:endParaRPr lang="en-US" sz="1100" kern="1200" dirty="0"/>
        </a:p>
        <a:p>
          <a:pPr marL="57150" lvl="1" indent="-57150" algn="l" defTabSz="488950">
            <a:lnSpc>
              <a:spcPct val="90000"/>
            </a:lnSpc>
            <a:spcBef>
              <a:spcPct val="0"/>
            </a:spcBef>
            <a:spcAft>
              <a:spcPct val="15000"/>
            </a:spcAft>
            <a:buChar char="••"/>
          </a:pPr>
          <a:r>
            <a:rPr lang="en-US" sz="1100" kern="1200" dirty="0" smtClean="0"/>
            <a:t>Special Request</a:t>
          </a:r>
          <a:endParaRPr lang="en-US" sz="1100" kern="1200" dirty="0"/>
        </a:p>
      </dsp:txBody>
      <dsp:txXfrm>
        <a:off x="5010097" y="1074973"/>
        <a:ext cx="1794550" cy="1417993"/>
      </dsp:txXfrm>
    </dsp:sp>
    <dsp:sp modelId="{00EF130B-D827-453D-BCF5-D29E3D15FFB4}">
      <dsp:nvSpPr>
        <dsp:cNvPr id="0" name=""/>
        <dsp:cNvSpPr/>
      </dsp:nvSpPr>
      <dsp:spPr>
        <a:xfrm>
          <a:off x="4947052" y="3558286"/>
          <a:ext cx="1812246" cy="5648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58D1719-8A13-4C10-8AC9-81951979332C}">
      <dsp:nvSpPr>
        <dsp:cNvPr id="0" name=""/>
        <dsp:cNvSpPr/>
      </dsp:nvSpPr>
      <dsp:spPr>
        <a:xfrm>
          <a:off x="5817907" y="3087590"/>
          <a:ext cx="1882782" cy="1506225"/>
        </a:xfrm>
        <a:prstGeom prst="roundRect">
          <a:avLst>
            <a:gd name="adj" fmla="val 10000"/>
          </a:avLst>
        </a:prstGeom>
        <a:solidFill>
          <a:schemeClr val="lt1">
            <a:hueOff val="0"/>
            <a:satOff val="0"/>
            <a:lumOff val="0"/>
            <a:alphaOff val="0"/>
          </a:schemeClr>
        </a:solidFill>
        <a:ln w="31750"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Customer</a:t>
          </a:r>
          <a:endParaRPr lang="en-US" sz="1400" kern="1200" dirty="0"/>
        </a:p>
        <a:p>
          <a:pPr marL="57150" lvl="1" indent="-57150" algn="l" defTabSz="488950">
            <a:lnSpc>
              <a:spcPct val="90000"/>
            </a:lnSpc>
            <a:spcBef>
              <a:spcPct val="0"/>
            </a:spcBef>
            <a:spcAft>
              <a:spcPct val="15000"/>
            </a:spcAft>
            <a:buChar char="••"/>
          </a:pPr>
          <a:r>
            <a:rPr lang="en-US" sz="1100" kern="1200" dirty="0" smtClean="0"/>
            <a:t>Name</a:t>
          </a:r>
          <a:endParaRPr lang="en-US" sz="1100" kern="1200" dirty="0"/>
        </a:p>
        <a:p>
          <a:pPr marL="57150" lvl="1" indent="-57150" algn="l" defTabSz="488950">
            <a:lnSpc>
              <a:spcPct val="90000"/>
            </a:lnSpc>
            <a:spcBef>
              <a:spcPct val="0"/>
            </a:spcBef>
            <a:spcAft>
              <a:spcPct val="15000"/>
            </a:spcAft>
            <a:buChar char="••"/>
          </a:pPr>
          <a:r>
            <a:rPr lang="en-US" sz="1100" kern="1200" dirty="0" smtClean="0"/>
            <a:t>Address</a:t>
          </a:r>
          <a:endParaRPr lang="en-US" sz="1100" kern="1200" dirty="0"/>
        </a:p>
        <a:p>
          <a:pPr marL="57150" lvl="1" indent="-57150" algn="l" defTabSz="488950">
            <a:lnSpc>
              <a:spcPct val="90000"/>
            </a:lnSpc>
            <a:spcBef>
              <a:spcPct val="0"/>
            </a:spcBef>
            <a:spcAft>
              <a:spcPct val="15000"/>
            </a:spcAft>
            <a:buChar char="••"/>
          </a:pPr>
          <a:r>
            <a:rPr lang="en-US" sz="1100" kern="1200" dirty="0" smtClean="0"/>
            <a:t>Contact Info</a:t>
          </a:r>
          <a:endParaRPr lang="en-US" sz="1100" kern="1200" dirty="0"/>
        </a:p>
        <a:p>
          <a:pPr marL="57150" lvl="1" indent="-57150" algn="l" defTabSz="488950">
            <a:lnSpc>
              <a:spcPct val="90000"/>
            </a:lnSpc>
            <a:spcBef>
              <a:spcPct val="0"/>
            </a:spcBef>
            <a:spcAft>
              <a:spcPct val="15000"/>
            </a:spcAft>
            <a:buChar char="••"/>
          </a:pPr>
          <a:r>
            <a:rPr lang="en-US" sz="1100" kern="1200" dirty="0" smtClean="0"/>
            <a:t>Preferences</a:t>
          </a:r>
          <a:endParaRPr lang="en-US" sz="1100" kern="1200" dirty="0"/>
        </a:p>
        <a:p>
          <a:pPr marL="57150" lvl="1" indent="-57150" algn="l" defTabSz="488950">
            <a:lnSpc>
              <a:spcPct val="90000"/>
            </a:lnSpc>
            <a:spcBef>
              <a:spcPct val="0"/>
            </a:spcBef>
            <a:spcAft>
              <a:spcPct val="15000"/>
            </a:spcAft>
            <a:buChar char="••"/>
          </a:pPr>
          <a:r>
            <a:rPr lang="en-US" sz="1100" kern="1200" dirty="0" smtClean="0"/>
            <a:t>Payment Type</a:t>
          </a:r>
          <a:endParaRPr lang="en-US" sz="1100" kern="1200" dirty="0"/>
        </a:p>
        <a:p>
          <a:pPr marL="57150" lvl="1" indent="-57150" algn="l" defTabSz="488950">
            <a:lnSpc>
              <a:spcPct val="90000"/>
            </a:lnSpc>
            <a:spcBef>
              <a:spcPct val="0"/>
            </a:spcBef>
            <a:spcAft>
              <a:spcPct val="15000"/>
            </a:spcAft>
            <a:buChar char="••"/>
          </a:pPr>
          <a:r>
            <a:rPr lang="en-US" sz="1100" kern="1200" dirty="0" smtClean="0"/>
            <a:t>Notification Type</a:t>
          </a:r>
          <a:endParaRPr lang="en-US" sz="1100" kern="1200" dirty="0"/>
        </a:p>
      </dsp:txBody>
      <dsp:txXfrm>
        <a:off x="5862023" y="3131706"/>
        <a:ext cx="1794550" cy="141799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64FA8-9E7D-4621-92F4-C58578CAB747}" type="datetimeFigureOut">
              <a:rPr lang="en-US" smtClean="0"/>
              <a:t>4/13/2017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257D0-AB95-409A-BCB6-02997683941E}" type="slidenum">
              <a:rPr lang="en-US" smtClean="0"/>
              <a:t>‹#›</a:t>
            </a:fld>
            <a:endParaRPr lang="en-US"/>
          </a:p>
        </p:txBody>
      </p:sp>
    </p:spTree>
    <p:extLst>
      <p:ext uri="{BB962C8B-B14F-4D97-AF65-F5344CB8AC3E}">
        <p14:creationId xmlns:p14="http://schemas.microsoft.com/office/powerpoint/2010/main" val="62651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257D0-AB95-409A-BCB6-02997683941E}" type="slidenum">
              <a:rPr lang="en-US" smtClean="0"/>
              <a:t>1</a:t>
            </a:fld>
            <a:endParaRPr lang="en-US"/>
          </a:p>
        </p:txBody>
      </p:sp>
    </p:spTree>
    <p:extLst>
      <p:ext uri="{BB962C8B-B14F-4D97-AF65-F5344CB8AC3E}">
        <p14:creationId xmlns:p14="http://schemas.microsoft.com/office/powerpoint/2010/main" val="325013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257D0-AB95-409A-BCB6-02997683941E}" type="slidenum">
              <a:rPr lang="en-US" smtClean="0"/>
              <a:t>2</a:t>
            </a:fld>
            <a:endParaRPr lang="en-US"/>
          </a:p>
        </p:txBody>
      </p:sp>
    </p:spTree>
    <p:extLst>
      <p:ext uri="{BB962C8B-B14F-4D97-AF65-F5344CB8AC3E}">
        <p14:creationId xmlns:p14="http://schemas.microsoft.com/office/powerpoint/2010/main" val="409386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257D0-AB95-409A-BCB6-02997683941E}" type="slidenum">
              <a:rPr lang="en-US" smtClean="0"/>
              <a:t>4</a:t>
            </a:fld>
            <a:endParaRPr lang="en-US"/>
          </a:p>
        </p:txBody>
      </p:sp>
    </p:spTree>
    <p:extLst>
      <p:ext uri="{BB962C8B-B14F-4D97-AF65-F5344CB8AC3E}">
        <p14:creationId xmlns:p14="http://schemas.microsoft.com/office/powerpoint/2010/main" val="91125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289F6E4-FE5F-4B39-A273-386618F6F0A0}" type="datetime1">
              <a:rPr lang="en-US" smtClean="0"/>
              <a:t>4/13/2017</a:t>
            </a:fld>
            <a:endParaRPr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7D87E-5EF9-4D3D-98E9-E5FA5A30B7E0}" type="datetime1">
              <a:rPr lang="en-US" smtClean="0"/>
              <a:t>4/13/2017</a:t>
            </a:fld>
            <a:endParaRPr lang="en-US" dirty="0"/>
          </a:p>
        </p:txBody>
      </p:sp>
      <p:sp>
        <p:nvSpPr>
          <p:cNvPr id="6" name="Footer Placeholder 5"/>
          <p:cNvSpPr>
            <a:spLocks noGrp="1"/>
          </p:cNvSpPr>
          <p:nvPr>
            <p:ph type="ftr" sz="quarter" idx="11"/>
          </p:nvPr>
        </p:nvSpPr>
        <p:spPr/>
        <p:txBody>
          <a:bodyPr/>
          <a:lstStyle/>
          <a:p>
            <a:r>
              <a:rPr kumimoji="0" lang="en-US" smtClean="0"/>
              <a:t>Adesh Bhagirathy</a:t>
            </a:r>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435222-F911-4962-BE59-B38437DC6424}" type="datetime1">
              <a:rPr lang="en-US" smtClean="0"/>
              <a:t>4/13/2017</a:t>
            </a:fld>
            <a:endParaRPr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0F4740E-E8F8-4730-8637-971B651FEEF1}" type="datetime1">
              <a:rPr lang="en-US" smtClean="0"/>
              <a:t>4/13/2017</a:t>
            </a:fld>
            <a:endParaRPr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C2FF7D5-BDD3-43C0-A837-DBC57A0C548B}" type="datetime1">
              <a:rPr lang="en-US" smtClean="0"/>
              <a:t>4/13/2017</a:t>
            </a:fld>
            <a:endParaRPr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65611A3-F566-4950-9DA3-FDA2741FB59B}" type="datetime1">
              <a:rPr lang="en-US" smtClean="0"/>
              <a:t>4/13/2017</a:t>
            </a:fld>
            <a:endParaRPr lang="en-US" dirty="0"/>
          </a:p>
        </p:txBody>
      </p:sp>
      <p:sp>
        <p:nvSpPr>
          <p:cNvPr id="5" name="Footer Placeholder 4"/>
          <p:cNvSpPr>
            <a:spLocks noGrp="1"/>
          </p:cNvSpPr>
          <p:nvPr>
            <p:ph type="ftr" sz="quarter" idx="11"/>
          </p:nvPr>
        </p:nvSpPr>
        <p:spPr/>
        <p:txBody>
          <a:bodyPr/>
          <a:lstStyle/>
          <a:p>
            <a:r>
              <a:rPr kumimoji="0" lang="en-US" smtClean="0"/>
              <a:t>Adesh Bhagirathy</a:t>
            </a:r>
            <a:endParaRPr kumimoji="0"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69C54-B656-486F-9D4E-2D3826E873E8}" type="datetime1">
              <a:rPr lang="en-US" smtClean="0"/>
              <a:t>4/13/2017</a:t>
            </a:fld>
            <a:endParaRPr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B89D325-6A1E-40F1-A151-4FB5FC17BC55}" type="datetime1">
              <a:rPr lang="en-US" smtClean="0"/>
              <a:t>4/13/2017</a:t>
            </a:fld>
            <a:endParaRPr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70A2AD0-DEE8-483F-9B00-67283B26D008}" type="datetime1">
              <a:rPr lang="en-US" smtClean="0"/>
              <a:t>4/13/2017</a:t>
            </a:fld>
            <a:endParaRPr lang="en-US"/>
          </a:p>
        </p:txBody>
      </p:sp>
      <p:sp>
        <p:nvSpPr>
          <p:cNvPr id="8" name="Footer Placeholder 7"/>
          <p:cNvSpPr>
            <a:spLocks noGrp="1"/>
          </p:cNvSpPr>
          <p:nvPr>
            <p:ph type="ftr" sz="quarter" idx="11"/>
          </p:nvPr>
        </p:nvSpPr>
        <p:spPr/>
        <p:txBody>
          <a:bodyPr/>
          <a:lstStyle/>
          <a:p>
            <a:r>
              <a:rPr kumimoji="0" lang="en-US" smtClean="0"/>
              <a:t>Adesh Bhagirathy</a:t>
            </a:r>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B2A8E3-1159-4683-BECC-8BFD94047388}" type="datetime1">
              <a:rPr lang="en-US" smtClean="0"/>
              <a:t>4/13/2017</a:t>
            </a:fld>
            <a:endParaRPr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C1644-F628-4DA4-B334-BFE35EF41CF7}" type="datetime1">
              <a:rPr lang="en-US" smtClean="0"/>
              <a:t>4/13/2017</a:t>
            </a:fld>
            <a:endParaRPr lang="en-US"/>
          </a:p>
        </p:txBody>
      </p:sp>
      <p:sp>
        <p:nvSpPr>
          <p:cNvPr id="3" name="Footer Placeholder 2"/>
          <p:cNvSpPr>
            <a:spLocks noGrp="1"/>
          </p:cNvSpPr>
          <p:nvPr>
            <p:ph type="ftr" sz="quarter" idx="11"/>
          </p:nvPr>
        </p:nvSpPr>
        <p:spPr/>
        <p:txBody>
          <a:bodyPr/>
          <a:lstStyle/>
          <a:p>
            <a:r>
              <a:rPr kumimoji="0" lang="en-US" smtClean="0"/>
              <a:t>Adesh Bhagirathy</a:t>
            </a:r>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8E434-B484-4D54-90D4-9D00856B4D8E}" type="datetime1">
              <a:rPr lang="en-US" smtClean="0"/>
              <a:t>4/13/2017</a:t>
            </a:fld>
            <a:endParaRPr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264536F-CBCE-4D77-9CC0-29FCE613ADF2}" type="datetime1">
              <a:rPr lang="en-US" smtClean="0"/>
              <a:t>4/13/2017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kumimoji="0" lang="en-US" smtClean="0"/>
              <a:t>Adesh Bhagirathy</a:t>
            </a:r>
            <a:endParaRPr kumimoji="0"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682588"/>
            <a:ext cx="6498158" cy="2667787"/>
          </a:xfrm>
        </p:spPr>
        <p:txBody>
          <a:bodyPr/>
          <a:lstStyle/>
          <a:p>
            <a:r>
              <a:rPr lang="en-US" sz="3600" dirty="0" smtClean="0"/>
              <a:t>Senior Design</a:t>
            </a:r>
            <a:br>
              <a:rPr lang="en-US" sz="3600" dirty="0" smtClean="0"/>
            </a:br>
            <a:r>
              <a:rPr lang="en-US" sz="3600" dirty="0" smtClean="0"/>
              <a:t/>
            </a:r>
            <a:br>
              <a:rPr lang="en-US" sz="3600" dirty="0" smtClean="0"/>
            </a:br>
            <a:r>
              <a:rPr lang="en-US" sz="3600" dirty="0" smtClean="0"/>
              <a:t>Restaurant Digital Ordering System</a:t>
            </a:r>
            <a:endParaRPr lang="en-US" sz="3600" dirty="0"/>
          </a:p>
        </p:txBody>
      </p:sp>
      <p:sp>
        <p:nvSpPr>
          <p:cNvPr id="5" name="TextBox 4"/>
          <p:cNvSpPr txBox="1"/>
          <p:nvPr/>
        </p:nvSpPr>
        <p:spPr>
          <a:xfrm>
            <a:off x="1322921" y="4961090"/>
            <a:ext cx="6498158" cy="1477328"/>
          </a:xfrm>
          <a:prstGeom prst="rect">
            <a:avLst/>
          </a:prstGeom>
          <a:noFill/>
        </p:spPr>
        <p:txBody>
          <a:bodyPr wrap="square" rtlCol="0">
            <a:spAutoFit/>
          </a:bodyPr>
          <a:lstStyle/>
          <a:p>
            <a:pPr algn="ctr"/>
            <a:r>
              <a:rPr lang="en-US" b="1" cap="small" dirty="0" smtClean="0">
                <a:solidFill>
                  <a:schemeClr val="tx2">
                    <a:lumMod val="90000"/>
                    <a:lumOff val="10000"/>
                  </a:schemeClr>
                </a:solidFill>
              </a:rPr>
              <a:t>by</a:t>
            </a:r>
          </a:p>
          <a:p>
            <a:pPr algn="ctr"/>
            <a:r>
              <a:rPr lang="en-US" b="1" cap="small" dirty="0" smtClean="0">
                <a:solidFill>
                  <a:schemeClr val="tx2">
                    <a:lumMod val="90000"/>
                    <a:lumOff val="10000"/>
                  </a:schemeClr>
                </a:solidFill>
              </a:rPr>
              <a:t>Adesh Bhagirathy</a:t>
            </a:r>
          </a:p>
          <a:p>
            <a:pPr algn="ctr"/>
            <a:endParaRPr lang="en-US" dirty="0" smtClean="0">
              <a:solidFill>
                <a:schemeClr val="tx2">
                  <a:lumMod val="90000"/>
                  <a:lumOff val="10000"/>
                </a:schemeClr>
              </a:solidFill>
            </a:endParaRPr>
          </a:p>
          <a:p>
            <a:pPr algn="ctr"/>
            <a:endParaRPr lang="en-US" dirty="0">
              <a:solidFill>
                <a:schemeClr val="tx2">
                  <a:lumMod val="90000"/>
                  <a:lumOff val="10000"/>
                </a:schemeClr>
              </a:solidFill>
            </a:endParaRPr>
          </a:p>
          <a:p>
            <a:pPr algn="ctr"/>
            <a:r>
              <a:rPr lang="en-US" b="1" cap="small" dirty="0">
                <a:solidFill>
                  <a:schemeClr val="tx2">
                    <a:lumMod val="90000"/>
                    <a:lumOff val="10000"/>
                  </a:schemeClr>
                </a:solidFill>
              </a:rPr>
              <a:t>Advisor: Dr. </a:t>
            </a:r>
            <a:r>
              <a:rPr lang="en-US" b="1" cap="small" dirty="0" err="1">
                <a:solidFill>
                  <a:schemeClr val="tx2">
                    <a:lumMod val="90000"/>
                    <a:lumOff val="10000"/>
                  </a:schemeClr>
                </a:solidFill>
              </a:rPr>
              <a:t>Baback</a:t>
            </a:r>
            <a:r>
              <a:rPr lang="en-US" b="1" cap="small" dirty="0">
                <a:solidFill>
                  <a:schemeClr val="tx2">
                    <a:lumMod val="90000"/>
                    <a:lumOff val="10000"/>
                  </a:schemeClr>
                </a:solidFill>
              </a:rPr>
              <a:t> </a:t>
            </a:r>
            <a:r>
              <a:rPr lang="en-US" b="1" cap="small" dirty="0" err="1">
                <a:solidFill>
                  <a:schemeClr val="tx2">
                    <a:lumMod val="90000"/>
                    <a:lumOff val="10000"/>
                  </a:schemeClr>
                </a:solidFill>
              </a:rPr>
              <a:t>Izadi</a:t>
            </a:r>
            <a:endParaRPr lang="en-US" dirty="0">
              <a:solidFill>
                <a:schemeClr val="tx2">
                  <a:lumMod val="90000"/>
                  <a:lumOff val="1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42270"/>
            <a:ext cx="3429000" cy="965200"/>
          </a:xfrm>
          <a:prstGeom prst="rect">
            <a:avLst/>
          </a:prstGeom>
          <a:noFill/>
          <a:ln>
            <a:noFill/>
          </a:ln>
        </p:spPr>
      </p:pic>
      <p:sp>
        <p:nvSpPr>
          <p:cNvPr id="7" name="TextBox 6"/>
          <p:cNvSpPr txBox="1"/>
          <p:nvPr/>
        </p:nvSpPr>
        <p:spPr>
          <a:xfrm>
            <a:off x="2686223" y="1260363"/>
            <a:ext cx="3921266" cy="369332"/>
          </a:xfrm>
          <a:prstGeom prst="rect">
            <a:avLst/>
          </a:prstGeom>
          <a:noFill/>
        </p:spPr>
        <p:txBody>
          <a:bodyPr wrap="none" rtlCol="0">
            <a:spAutoFit/>
          </a:bodyPr>
          <a:lstStyle/>
          <a:p>
            <a:pPr algn="ctr"/>
            <a:r>
              <a:rPr lang="en-US" b="1" cap="small" dirty="0" smtClean="0">
                <a:solidFill>
                  <a:schemeClr val="tx2">
                    <a:lumMod val="90000"/>
                    <a:lumOff val="10000"/>
                  </a:schemeClr>
                </a:solidFill>
              </a:rPr>
              <a:t>Division of Engineering Programs</a:t>
            </a:r>
            <a:endParaRPr lang="en-US" b="1" cap="small" dirty="0">
              <a:solidFill>
                <a:schemeClr val="tx2">
                  <a:lumMod val="90000"/>
                  <a:lumOff val="10000"/>
                </a:schemeClr>
              </a:solidFill>
            </a:endParaRPr>
          </a:p>
        </p:txBody>
      </p:sp>
    </p:spTree>
    <p:extLst>
      <p:ext uri="{BB962C8B-B14F-4D97-AF65-F5344CB8AC3E}">
        <p14:creationId xmlns:p14="http://schemas.microsoft.com/office/powerpoint/2010/main" val="213448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Non Functional requirements</a:t>
            </a:r>
            <a:endParaRPr lang="en-US" sz="4400" dirty="0"/>
          </a:p>
        </p:txBody>
      </p:sp>
      <p:sp>
        <p:nvSpPr>
          <p:cNvPr id="3" name="Content Placeholder 2"/>
          <p:cNvSpPr>
            <a:spLocks noGrp="1"/>
          </p:cNvSpPr>
          <p:nvPr>
            <p:ph idx="1"/>
          </p:nvPr>
        </p:nvSpPr>
        <p:spPr>
          <a:xfrm>
            <a:off x="549275" y="1600201"/>
            <a:ext cx="8042276" cy="4602636"/>
          </a:xfrm>
        </p:spPr>
        <p:txBody>
          <a:bodyPr>
            <a:normAutofit fontScale="70000" lnSpcReduction="20000"/>
          </a:bodyPr>
          <a:lstStyle/>
          <a:p>
            <a:r>
              <a:rPr lang="en-US" dirty="0" smtClean="0"/>
              <a:t>Robust</a:t>
            </a:r>
          </a:p>
          <a:p>
            <a:pPr lvl="1"/>
            <a:r>
              <a:rPr lang="en-US" dirty="0" smtClean="0"/>
              <a:t>System is stable, reliable and not brittle</a:t>
            </a:r>
          </a:p>
          <a:p>
            <a:r>
              <a:rPr lang="en-US" dirty="0" smtClean="0"/>
              <a:t>Scale</a:t>
            </a:r>
          </a:p>
          <a:p>
            <a:pPr lvl="1"/>
            <a:r>
              <a:rPr lang="en-US" dirty="0" smtClean="0"/>
              <a:t>System can scale with business growth and traffic</a:t>
            </a:r>
          </a:p>
          <a:p>
            <a:r>
              <a:rPr lang="en-US" dirty="0" smtClean="0"/>
              <a:t>Extensible</a:t>
            </a:r>
          </a:p>
          <a:p>
            <a:pPr lvl="1"/>
            <a:r>
              <a:rPr lang="en-US" dirty="0" smtClean="0"/>
              <a:t>How easy to extend and add new features and functionality</a:t>
            </a:r>
          </a:p>
          <a:p>
            <a:r>
              <a:rPr lang="en-US" dirty="0" smtClean="0"/>
              <a:t>Performance</a:t>
            </a:r>
          </a:p>
          <a:p>
            <a:pPr lvl="1"/>
            <a:r>
              <a:rPr lang="en-US" dirty="0" smtClean="0"/>
              <a:t>Load time / Interaction time</a:t>
            </a:r>
          </a:p>
          <a:p>
            <a:pPr lvl="1"/>
            <a:r>
              <a:rPr lang="en-US" dirty="0" smtClean="0"/>
              <a:t>Under load</a:t>
            </a:r>
          </a:p>
          <a:p>
            <a:r>
              <a:rPr lang="en-US" dirty="0" smtClean="0"/>
              <a:t>Support</a:t>
            </a:r>
          </a:p>
          <a:p>
            <a:pPr lvl="1"/>
            <a:r>
              <a:rPr lang="en-US" dirty="0" smtClean="0"/>
              <a:t>How much support and maintenance is needed</a:t>
            </a:r>
          </a:p>
          <a:p>
            <a:r>
              <a:rPr lang="en-US" dirty="0" smtClean="0"/>
              <a:t>Security</a:t>
            </a:r>
          </a:p>
          <a:p>
            <a:pPr lvl="1"/>
            <a:r>
              <a:rPr lang="en-US" dirty="0" smtClean="0"/>
              <a:t>How is it managed / How it safeguards user information</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10</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54216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11</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80576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Architecture</a:t>
            </a:r>
            <a:endParaRPr lang="en-US" dirty="0"/>
          </a:p>
        </p:txBody>
      </p:sp>
      <p:sp>
        <p:nvSpPr>
          <p:cNvPr id="4" name="Content Placeholder 3"/>
          <p:cNvSpPr>
            <a:spLocks noGrp="1"/>
          </p:cNvSpPr>
          <p:nvPr>
            <p:ph idx="1"/>
          </p:nvPr>
        </p:nvSpPr>
        <p:spPr>
          <a:xfrm>
            <a:off x="549275" y="1600201"/>
            <a:ext cx="8208645" cy="645159"/>
          </a:xfrm>
        </p:spPr>
        <p:txBody>
          <a:bodyPr>
            <a:normAutofit fontScale="92500"/>
          </a:bodyPr>
          <a:lstStyle/>
          <a:p>
            <a:pPr marL="0" indent="0">
              <a:buNone/>
            </a:pPr>
            <a:r>
              <a:rPr lang="en-US" dirty="0" smtClean="0"/>
              <a:t>The system utilizes a multi-tier SOA architecture design.</a:t>
            </a:r>
          </a:p>
        </p:txBody>
      </p:sp>
      <p:graphicFrame>
        <p:nvGraphicFramePr>
          <p:cNvPr id="5" name="Diagram 4"/>
          <p:cNvGraphicFramePr/>
          <p:nvPr>
            <p:extLst>
              <p:ext uri="{D42A27DB-BD31-4B8C-83A1-F6EECF244321}">
                <p14:modId xmlns:p14="http://schemas.microsoft.com/office/powerpoint/2010/main" val="2451706622"/>
              </p:ext>
            </p:extLst>
          </p:nvPr>
        </p:nvGraphicFramePr>
        <p:xfrm>
          <a:off x="687070" y="2245360"/>
          <a:ext cx="7512049" cy="403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648F39E-9C37-485F-AC97-16BB4BDF9F49}" type="slidenum">
              <a:rPr kumimoji="0" lang="en-US" smtClean="0"/>
              <a:t>12</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29105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87D9A13-BA71-44F0-80B1-D7F21F1BC053}"/>
                                            </p:graphicEl>
                                          </p:spTgt>
                                        </p:tgtEl>
                                        <p:attrNameLst>
                                          <p:attrName>style.visibility</p:attrName>
                                        </p:attrNameLst>
                                      </p:cBhvr>
                                      <p:to>
                                        <p:strVal val="visible"/>
                                      </p:to>
                                    </p:set>
                                    <p:animEffect transition="in" filter="fade">
                                      <p:cBhvr>
                                        <p:cTn id="7" dur="1000"/>
                                        <p:tgtEl>
                                          <p:spTgt spid="5">
                                            <p:graphicEl>
                                              <a:dgm id="{387D9A13-BA71-44F0-80B1-D7F21F1BC053}"/>
                                            </p:graphicEl>
                                          </p:spTgt>
                                        </p:tgtEl>
                                      </p:cBhvr>
                                    </p:animEffect>
                                    <p:anim calcmode="lin" valueType="num">
                                      <p:cBhvr>
                                        <p:cTn id="8" dur="1000" fill="hold"/>
                                        <p:tgtEl>
                                          <p:spTgt spid="5">
                                            <p:graphicEl>
                                              <a:dgm id="{387D9A13-BA71-44F0-80B1-D7F21F1BC05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87D9A13-BA71-44F0-80B1-D7F21F1BC05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8016E54D-A283-467C-ABDF-35463D1393F8}"/>
                                            </p:graphicEl>
                                          </p:spTgt>
                                        </p:tgtEl>
                                        <p:attrNameLst>
                                          <p:attrName>style.visibility</p:attrName>
                                        </p:attrNameLst>
                                      </p:cBhvr>
                                      <p:to>
                                        <p:strVal val="visible"/>
                                      </p:to>
                                    </p:set>
                                    <p:animEffect transition="in" filter="fade">
                                      <p:cBhvr>
                                        <p:cTn id="14" dur="1000"/>
                                        <p:tgtEl>
                                          <p:spTgt spid="5">
                                            <p:graphicEl>
                                              <a:dgm id="{8016E54D-A283-467C-ABDF-35463D1393F8}"/>
                                            </p:graphicEl>
                                          </p:spTgt>
                                        </p:tgtEl>
                                      </p:cBhvr>
                                    </p:animEffect>
                                    <p:anim calcmode="lin" valueType="num">
                                      <p:cBhvr>
                                        <p:cTn id="15" dur="1000" fill="hold"/>
                                        <p:tgtEl>
                                          <p:spTgt spid="5">
                                            <p:graphicEl>
                                              <a:dgm id="{8016E54D-A283-467C-ABDF-35463D1393F8}"/>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8016E54D-A283-467C-ABDF-35463D1393F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E7DE95AB-CD09-4108-9D08-EBF31A58311D}"/>
                                            </p:graphicEl>
                                          </p:spTgt>
                                        </p:tgtEl>
                                        <p:attrNameLst>
                                          <p:attrName>style.visibility</p:attrName>
                                        </p:attrNameLst>
                                      </p:cBhvr>
                                      <p:to>
                                        <p:strVal val="visible"/>
                                      </p:to>
                                    </p:set>
                                    <p:animEffect transition="in" filter="fade">
                                      <p:cBhvr>
                                        <p:cTn id="21" dur="1000"/>
                                        <p:tgtEl>
                                          <p:spTgt spid="5">
                                            <p:graphicEl>
                                              <a:dgm id="{E7DE95AB-CD09-4108-9D08-EBF31A58311D}"/>
                                            </p:graphicEl>
                                          </p:spTgt>
                                        </p:tgtEl>
                                      </p:cBhvr>
                                    </p:animEffect>
                                    <p:anim calcmode="lin" valueType="num">
                                      <p:cBhvr>
                                        <p:cTn id="22" dur="1000" fill="hold"/>
                                        <p:tgtEl>
                                          <p:spTgt spid="5">
                                            <p:graphicEl>
                                              <a:dgm id="{E7DE95AB-CD09-4108-9D08-EBF31A58311D}"/>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E7DE95AB-CD09-4108-9D08-EBF31A58311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8954DF6D-3304-4015-8864-D4FC9DC760EB}"/>
                                            </p:graphicEl>
                                          </p:spTgt>
                                        </p:tgtEl>
                                        <p:attrNameLst>
                                          <p:attrName>style.visibility</p:attrName>
                                        </p:attrNameLst>
                                      </p:cBhvr>
                                      <p:to>
                                        <p:strVal val="visible"/>
                                      </p:to>
                                    </p:set>
                                    <p:animEffect transition="in" filter="fade">
                                      <p:cBhvr>
                                        <p:cTn id="28" dur="1000"/>
                                        <p:tgtEl>
                                          <p:spTgt spid="5">
                                            <p:graphicEl>
                                              <a:dgm id="{8954DF6D-3304-4015-8864-D4FC9DC760EB}"/>
                                            </p:graphicEl>
                                          </p:spTgt>
                                        </p:tgtEl>
                                      </p:cBhvr>
                                    </p:animEffect>
                                    <p:anim calcmode="lin" valueType="num">
                                      <p:cBhvr>
                                        <p:cTn id="29" dur="1000" fill="hold"/>
                                        <p:tgtEl>
                                          <p:spTgt spid="5">
                                            <p:graphicEl>
                                              <a:dgm id="{8954DF6D-3304-4015-8864-D4FC9DC760EB}"/>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8954DF6D-3304-4015-8864-D4FC9DC760E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D368198C-4A57-4B73-B91B-99A1073AFEF2}"/>
                                            </p:graphicEl>
                                          </p:spTgt>
                                        </p:tgtEl>
                                        <p:attrNameLst>
                                          <p:attrName>style.visibility</p:attrName>
                                        </p:attrNameLst>
                                      </p:cBhvr>
                                      <p:to>
                                        <p:strVal val="visible"/>
                                      </p:to>
                                    </p:set>
                                    <p:animEffect transition="in" filter="fade">
                                      <p:cBhvr>
                                        <p:cTn id="35" dur="1000"/>
                                        <p:tgtEl>
                                          <p:spTgt spid="5">
                                            <p:graphicEl>
                                              <a:dgm id="{D368198C-4A57-4B73-B91B-99A1073AFEF2}"/>
                                            </p:graphicEl>
                                          </p:spTgt>
                                        </p:tgtEl>
                                      </p:cBhvr>
                                    </p:animEffect>
                                    <p:anim calcmode="lin" valueType="num">
                                      <p:cBhvr>
                                        <p:cTn id="36" dur="1000" fill="hold"/>
                                        <p:tgtEl>
                                          <p:spTgt spid="5">
                                            <p:graphicEl>
                                              <a:dgm id="{D368198C-4A57-4B73-B91B-99A1073AFEF2}"/>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D368198C-4A57-4B73-B91B-99A1073AFEF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9FDFC7D9-B80C-42FC-A60A-ED0826FD951C}"/>
                                            </p:graphicEl>
                                          </p:spTgt>
                                        </p:tgtEl>
                                        <p:attrNameLst>
                                          <p:attrName>style.visibility</p:attrName>
                                        </p:attrNameLst>
                                      </p:cBhvr>
                                      <p:to>
                                        <p:strVal val="visible"/>
                                      </p:to>
                                    </p:set>
                                    <p:animEffect transition="in" filter="fade">
                                      <p:cBhvr>
                                        <p:cTn id="42" dur="1000"/>
                                        <p:tgtEl>
                                          <p:spTgt spid="5">
                                            <p:graphicEl>
                                              <a:dgm id="{9FDFC7D9-B80C-42FC-A60A-ED0826FD951C}"/>
                                            </p:graphicEl>
                                          </p:spTgt>
                                        </p:tgtEl>
                                      </p:cBhvr>
                                    </p:animEffect>
                                    <p:anim calcmode="lin" valueType="num">
                                      <p:cBhvr>
                                        <p:cTn id="43" dur="1000" fill="hold"/>
                                        <p:tgtEl>
                                          <p:spTgt spid="5">
                                            <p:graphicEl>
                                              <a:dgm id="{9FDFC7D9-B80C-42FC-A60A-ED0826FD951C}"/>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9FDFC7D9-B80C-42FC-A60A-ED0826FD951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638A88EF-3FCE-43D5-845A-8202E1D3C572}"/>
                                            </p:graphicEl>
                                          </p:spTgt>
                                        </p:tgtEl>
                                        <p:attrNameLst>
                                          <p:attrName>style.visibility</p:attrName>
                                        </p:attrNameLst>
                                      </p:cBhvr>
                                      <p:to>
                                        <p:strVal val="visible"/>
                                      </p:to>
                                    </p:set>
                                    <p:animEffect transition="in" filter="fade">
                                      <p:cBhvr>
                                        <p:cTn id="49" dur="1000"/>
                                        <p:tgtEl>
                                          <p:spTgt spid="5">
                                            <p:graphicEl>
                                              <a:dgm id="{638A88EF-3FCE-43D5-845A-8202E1D3C572}"/>
                                            </p:graphicEl>
                                          </p:spTgt>
                                        </p:tgtEl>
                                      </p:cBhvr>
                                    </p:animEffect>
                                    <p:anim calcmode="lin" valueType="num">
                                      <p:cBhvr>
                                        <p:cTn id="50" dur="1000" fill="hold"/>
                                        <p:tgtEl>
                                          <p:spTgt spid="5">
                                            <p:graphicEl>
                                              <a:dgm id="{638A88EF-3FCE-43D5-845A-8202E1D3C572}"/>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638A88EF-3FCE-43D5-845A-8202E1D3C572}"/>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dgm id="{818ACD8E-32DB-4840-A43F-D386FCF357EA}"/>
                                            </p:graphicEl>
                                          </p:spTgt>
                                        </p:tgtEl>
                                        <p:attrNameLst>
                                          <p:attrName>style.visibility</p:attrName>
                                        </p:attrNameLst>
                                      </p:cBhvr>
                                      <p:to>
                                        <p:strVal val="visible"/>
                                      </p:to>
                                    </p:set>
                                    <p:animEffect transition="in" filter="fade">
                                      <p:cBhvr>
                                        <p:cTn id="56" dur="1000"/>
                                        <p:tgtEl>
                                          <p:spTgt spid="5">
                                            <p:graphicEl>
                                              <a:dgm id="{818ACD8E-32DB-4840-A43F-D386FCF357EA}"/>
                                            </p:graphicEl>
                                          </p:spTgt>
                                        </p:tgtEl>
                                      </p:cBhvr>
                                    </p:animEffect>
                                    <p:anim calcmode="lin" valueType="num">
                                      <p:cBhvr>
                                        <p:cTn id="57" dur="1000" fill="hold"/>
                                        <p:tgtEl>
                                          <p:spTgt spid="5">
                                            <p:graphicEl>
                                              <a:dgm id="{818ACD8E-32DB-4840-A43F-D386FCF357EA}"/>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818ACD8E-32DB-4840-A43F-D386FCF357EA}"/>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graphicEl>
                                              <a:dgm id="{6951905E-EA1E-4565-9566-BB77C5E28B27}"/>
                                            </p:graphicEl>
                                          </p:spTgt>
                                        </p:tgtEl>
                                        <p:attrNameLst>
                                          <p:attrName>style.visibility</p:attrName>
                                        </p:attrNameLst>
                                      </p:cBhvr>
                                      <p:to>
                                        <p:strVal val="visible"/>
                                      </p:to>
                                    </p:set>
                                    <p:animEffect transition="in" filter="fade">
                                      <p:cBhvr>
                                        <p:cTn id="63" dur="1000"/>
                                        <p:tgtEl>
                                          <p:spTgt spid="5">
                                            <p:graphicEl>
                                              <a:dgm id="{6951905E-EA1E-4565-9566-BB77C5E28B27}"/>
                                            </p:graphicEl>
                                          </p:spTgt>
                                        </p:tgtEl>
                                      </p:cBhvr>
                                    </p:animEffect>
                                    <p:anim calcmode="lin" valueType="num">
                                      <p:cBhvr>
                                        <p:cTn id="64" dur="1000" fill="hold"/>
                                        <p:tgtEl>
                                          <p:spTgt spid="5">
                                            <p:graphicEl>
                                              <a:dgm id="{6951905E-EA1E-4565-9566-BB77C5E28B27}"/>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6951905E-EA1E-4565-9566-BB77C5E28B27}"/>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graphicEl>
                                              <a:dgm id="{8E45EC4B-9027-4EC4-BAC8-CCA734A110B3}"/>
                                            </p:graphicEl>
                                          </p:spTgt>
                                        </p:tgtEl>
                                        <p:attrNameLst>
                                          <p:attrName>style.visibility</p:attrName>
                                        </p:attrNameLst>
                                      </p:cBhvr>
                                      <p:to>
                                        <p:strVal val="visible"/>
                                      </p:to>
                                    </p:set>
                                    <p:animEffect transition="in" filter="fade">
                                      <p:cBhvr>
                                        <p:cTn id="70" dur="1000"/>
                                        <p:tgtEl>
                                          <p:spTgt spid="5">
                                            <p:graphicEl>
                                              <a:dgm id="{8E45EC4B-9027-4EC4-BAC8-CCA734A110B3}"/>
                                            </p:graphicEl>
                                          </p:spTgt>
                                        </p:tgtEl>
                                      </p:cBhvr>
                                    </p:animEffect>
                                    <p:anim calcmode="lin" valueType="num">
                                      <p:cBhvr>
                                        <p:cTn id="71" dur="1000" fill="hold"/>
                                        <p:tgtEl>
                                          <p:spTgt spid="5">
                                            <p:graphicEl>
                                              <a:dgm id="{8E45EC4B-9027-4EC4-BAC8-CCA734A110B3}"/>
                                            </p:graphicEl>
                                          </p:spTgt>
                                        </p:tgtEl>
                                        <p:attrNameLst>
                                          <p:attrName>ppt_x</p:attrName>
                                        </p:attrNameLst>
                                      </p:cBhvr>
                                      <p:tavLst>
                                        <p:tav tm="0">
                                          <p:val>
                                            <p:strVal val="#ppt_x"/>
                                          </p:val>
                                        </p:tav>
                                        <p:tav tm="100000">
                                          <p:val>
                                            <p:strVal val="#ppt_x"/>
                                          </p:val>
                                        </p:tav>
                                      </p:tavLst>
                                    </p:anim>
                                    <p:anim calcmode="lin" valueType="num">
                                      <p:cBhvr>
                                        <p:cTn id="72" dur="1000" fill="hold"/>
                                        <p:tgtEl>
                                          <p:spTgt spid="5">
                                            <p:graphicEl>
                                              <a:dgm id="{8E45EC4B-9027-4EC4-BAC8-CCA734A110B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Database Tier</a:t>
            </a:r>
            <a:endParaRPr lang="en-US" dirty="0"/>
          </a:p>
        </p:txBody>
      </p:sp>
      <p:sp>
        <p:nvSpPr>
          <p:cNvPr id="3" name="Content Placeholder 2"/>
          <p:cNvSpPr>
            <a:spLocks noGrp="1"/>
          </p:cNvSpPr>
          <p:nvPr>
            <p:ph sz="half" idx="1"/>
          </p:nvPr>
        </p:nvSpPr>
        <p:spPr>
          <a:xfrm>
            <a:off x="549274" y="1600201"/>
            <a:ext cx="7853045" cy="4343400"/>
          </a:xfrm>
        </p:spPr>
        <p:txBody>
          <a:bodyPr>
            <a:normAutofit/>
          </a:bodyPr>
          <a:lstStyle/>
          <a:p>
            <a:r>
              <a:rPr lang="en-US" dirty="0" smtClean="0"/>
              <a:t>MySQL Database</a:t>
            </a:r>
          </a:p>
          <a:p>
            <a:pPr marL="679450" lvl="1" indent="-342900">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Scalability and Flexibility</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High Performance</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High Availability</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Robust Transactional Support</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Strong Data Protection</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Comprehensive Application Development</a:t>
            </a:r>
          </a:p>
          <a:p>
            <a:pPr marL="679450" lvl="1" indent="-342900">
              <a:spcBef>
                <a:spcPts val="0"/>
              </a:spcBef>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Low Total Cost of </a:t>
            </a:r>
            <a:r>
              <a:rPr lang="en-US" dirty="0" smtClean="0">
                <a:latin typeface="Arial" panose="020B0604020202020204" pitchFamily="34" charset="0"/>
                <a:ea typeface="Times New Roman" panose="02020603050405020304" pitchFamily="18" charset="0"/>
                <a:cs typeface="Times New Roman" panose="02020603050405020304" pitchFamily="18" charset="0"/>
              </a:rPr>
              <a:t>Ownership</a:t>
            </a:r>
            <a:endParaRPr lang="en-US" dirty="0" smtClean="0"/>
          </a:p>
          <a:p>
            <a:r>
              <a:rPr lang="en-US" dirty="0" smtClean="0"/>
              <a:t>Data Architecture &amp; Model</a:t>
            </a:r>
            <a:endParaRPr lang="en-US" dirty="0"/>
          </a:p>
          <a:p>
            <a:pPr lvl="1"/>
            <a:r>
              <a:rPr lang="en-US" dirty="0" smtClean="0"/>
              <a:t>Data Relationship</a:t>
            </a:r>
          </a:p>
          <a:p>
            <a:pPr lvl="1"/>
            <a:r>
              <a:rPr lang="en-US" dirty="0" smtClean="0"/>
              <a:t>Table Structure</a:t>
            </a:r>
          </a:p>
          <a:p>
            <a:pPr lvl="1"/>
            <a:r>
              <a:rPr lang="en-US" dirty="0" smtClean="0"/>
              <a:t>Data configuration</a:t>
            </a:r>
          </a:p>
          <a:p>
            <a:pPr lvl="1"/>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13</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24192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&amp; Construction</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14</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459053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Model - Client</a:t>
            </a:r>
            <a:endParaRPr lang="en-US" dirty="0"/>
          </a:p>
        </p:txBody>
      </p:sp>
      <p:graphicFrame>
        <p:nvGraphicFramePr>
          <p:cNvPr id="5" name="Diagram 4"/>
          <p:cNvGraphicFramePr/>
          <p:nvPr>
            <p:extLst>
              <p:ext uri="{D42A27DB-BD31-4B8C-83A1-F6EECF244321}">
                <p14:modId xmlns:p14="http://schemas.microsoft.com/office/powerpoint/2010/main" val="531217573"/>
              </p:ext>
            </p:extLst>
          </p:nvPr>
        </p:nvGraphicFramePr>
        <p:xfrm>
          <a:off x="731520" y="1444532"/>
          <a:ext cx="7691120" cy="499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648F39E-9C37-485F-AC97-16BB4BDF9F49}" type="slidenum">
              <a:rPr kumimoji="0" lang="en-US" smtClean="0"/>
              <a:t>15</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735127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Model - Menu</a:t>
            </a:r>
            <a:endParaRPr lang="en-US" dirty="0"/>
          </a:p>
        </p:txBody>
      </p:sp>
      <p:graphicFrame>
        <p:nvGraphicFramePr>
          <p:cNvPr id="4" name="Diagram 3"/>
          <p:cNvGraphicFramePr/>
          <p:nvPr>
            <p:extLst>
              <p:ext uri="{D42A27DB-BD31-4B8C-83A1-F6EECF244321}">
                <p14:modId xmlns:p14="http://schemas.microsoft.com/office/powerpoint/2010/main" val="3848015192"/>
              </p:ext>
            </p:extLst>
          </p:nvPr>
        </p:nvGraphicFramePr>
        <p:xfrm>
          <a:off x="652782" y="1605280"/>
          <a:ext cx="7938769" cy="4980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648F39E-9C37-485F-AC97-16BB4BDF9F49}" type="slidenum">
              <a:rPr kumimoji="0" lang="en-US" smtClean="0"/>
              <a:t>16</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657669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Model - Order</a:t>
            </a:r>
            <a:endParaRPr lang="en-US" dirty="0"/>
          </a:p>
        </p:txBody>
      </p:sp>
      <p:graphicFrame>
        <p:nvGraphicFramePr>
          <p:cNvPr id="5" name="Diagram 4"/>
          <p:cNvGraphicFramePr/>
          <p:nvPr>
            <p:extLst>
              <p:ext uri="{D42A27DB-BD31-4B8C-83A1-F6EECF244321}">
                <p14:modId xmlns:p14="http://schemas.microsoft.com/office/powerpoint/2010/main" val="842577880"/>
              </p:ext>
            </p:extLst>
          </p:nvPr>
        </p:nvGraphicFramePr>
        <p:xfrm>
          <a:off x="660400" y="1444532"/>
          <a:ext cx="7701280" cy="501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648F39E-9C37-485F-AC97-16BB4BDF9F49}" type="slidenum">
              <a:rPr kumimoji="0" lang="en-US" smtClean="0"/>
              <a:t>17</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11376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Services Layer</a:t>
            </a:r>
            <a:endParaRPr lang="en-US" dirty="0"/>
          </a:p>
        </p:txBody>
      </p:sp>
      <p:sp>
        <p:nvSpPr>
          <p:cNvPr id="3" name="Content Placeholder 2"/>
          <p:cNvSpPr>
            <a:spLocks noGrp="1"/>
          </p:cNvSpPr>
          <p:nvPr>
            <p:ph sz="half" idx="1"/>
          </p:nvPr>
        </p:nvSpPr>
        <p:spPr>
          <a:xfrm>
            <a:off x="549274" y="1600201"/>
            <a:ext cx="7853045" cy="4343400"/>
          </a:xfrm>
        </p:spPr>
        <p:txBody>
          <a:bodyPr>
            <a:normAutofit/>
          </a:bodyPr>
          <a:lstStyle/>
          <a:p>
            <a:r>
              <a:rPr lang="en-US" sz="2400" dirty="0" smtClean="0"/>
              <a:t>Data Access Layer</a:t>
            </a:r>
          </a:p>
          <a:p>
            <a:pPr marL="679450" lvl="1" indent="-342900">
              <a:buFont typeface="Symbol" panose="05050102010706020507" pitchFamily="18" charset="2"/>
              <a:buChar char=""/>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Create</a:t>
            </a:r>
          </a:p>
          <a:p>
            <a:pPr marL="679450" lvl="1" indent="-342900">
              <a:buFont typeface="Symbol" panose="05050102010706020507" pitchFamily="18" charset="2"/>
              <a:buChar char=""/>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Read</a:t>
            </a:r>
          </a:p>
          <a:p>
            <a:pPr marL="679450" lvl="1" indent="-342900">
              <a:buFont typeface="Symbol" panose="05050102010706020507" pitchFamily="18" charset="2"/>
              <a:buChar char=""/>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Update</a:t>
            </a:r>
          </a:p>
          <a:p>
            <a:pPr marL="679450" lvl="1" indent="-342900">
              <a:buFont typeface="Symbol" panose="05050102010706020507" pitchFamily="18" charset="2"/>
              <a:buChar char=""/>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Delete</a:t>
            </a:r>
            <a:endParaRPr lang="en-US" sz="2400" dirty="0" smtClean="0"/>
          </a:p>
          <a:p>
            <a:r>
              <a:rPr lang="en-US" sz="2400" dirty="0" smtClean="0"/>
              <a:t>Business Logic Layer</a:t>
            </a:r>
            <a:endParaRPr lang="en-US" sz="2400" dirty="0"/>
          </a:p>
          <a:p>
            <a:pPr lvl="1"/>
            <a:r>
              <a:rPr lang="en-US" sz="2400" dirty="0" smtClean="0"/>
              <a:t>Calculation</a:t>
            </a:r>
          </a:p>
          <a:p>
            <a:pPr lvl="1"/>
            <a:r>
              <a:rPr lang="en-US" sz="2400" dirty="0" smtClean="0"/>
              <a:t>Manipulation</a:t>
            </a:r>
          </a:p>
          <a:p>
            <a:pPr lvl="1"/>
            <a:r>
              <a:rPr lang="en-US" sz="2400" dirty="0" smtClean="0"/>
              <a:t>Business Logic</a:t>
            </a:r>
          </a:p>
          <a:p>
            <a:pPr lvl="1"/>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18</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4771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Services Layer - SOA</a:t>
            </a:r>
            <a:endParaRPr lang="en-US" dirty="0"/>
          </a:p>
        </p:txBody>
      </p:sp>
      <p:sp>
        <p:nvSpPr>
          <p:cNvPr id="4" name="Content Placeholder 2"/>
          <p:cNvSpPr>
            <a:spLocks noGrp="1"/>
          </p:cNvSpPr>
          <p:nvPr>
            <p:ph sz="half" idx="1"/>
          </p:nvPr>
        </p:nvSpPr>
        <p:spPr>
          <a:xfrm>
            <a:off x="549274" y="1600201"/>
            <a:ext cx="7853045" cy="4343400"/>
          </a:xfrm>
        </p:spPr>
        <p:txBody>
          <a:bodyPr>
            <a:normAutofit/>
          </a:bodyPr>
          <a:lstStyle/>
          <a:p>
            <a:pPr lvl="1"/>
            <a:r>
              <a:rPr lang="en-US" dirty="0"/>
              <a:t>Windows Communication Foundation (</a:t>
            </a:r>
            <a:r>
              <a:rPr lang="en-US" dirty="0" smtClean="0"/>
              <a:t>WCF)</a:t>
            </a:r>
          </a:p>
          <a:p>
            <a:pPr lvl="2"/>
            <a:r>
              <a:rPr lang="en-US" dirty="0" smtClean="0"/>
              <a:t>A </a:t>
            </a:r>
            <a:r>
              <a:rPr lang="en-US" dirty="0"/>
              <a:t>framework for building service-oriented applications. </a:t>
            </a:r>
            <a:r>
              <a:rPr lang="en-US" dirty="0" smtClean="0"/>
              <a:t>Data sent as </a:t>
            </a:r>
            <a:r>
              <a:rPr lang="en-US" dirty="0"/>
              <a:t>asynchronous messages from one service endpoint to </a:t>
            </a:r>
            <a:r>
              <a:rPr lang="en-US" dirty="0" smtClean="0"/>
              <a:t>another.</a:t>
            </a:r>
          </a:p>
          <a:p>
            <a:pPr lvl="1"/>
            <a:r>
              <a:rPr lang="en-US" dirty="0" err="1" smtClean="0"/>
              <a:t>RESTful</a:t>
            </a:r>
            <a:r>
              <a:rPr lang="en-US" dirty="0" smtClean="0"/>
              <a:t> Web Service</a:t>
            </a:r>
          </a:p>
          <a:p>
            <a:pPr lvl="2"/>
            <a:r>
              <a:rPr lang="en-US" dirty="0"/>
              <a:t>Representational State Transfer (REST) is an architectural style that specifies constraints, such as the uniform </a:t>
            </a:r>
            <a:r>
              <a:rPr lang="en-US" dirty="0" smtClean="0"/>
              <a:t>interface to improve performance and scalability. </a:t>
            </a:r>
          </a:p>
          <a:p>
            <a:pPr lvl="1"/>
            <a:r>
              <a:rPr lang="en-US" dirty="0" smtClean="0"/>
              <a:t>Returns JSON Objects</a:t>
            </a:r>
          </a:p>
          <a:p>
            <a:pPr lvl="2"/>
            <a:r>
              <a:rPr lang="en-US" dirty="0"/>
              <a:t>JSON (JavaScript Object Notation) is a lightweight data-interchange format. It is easy for humans to read and write. It is easy for machines to parse and generate. It is based on a subset of the JavaScript Programming Language, Standard ECMA-262 3rd Edition - December 1999.</a:t>
            </a:r>
          </a:p>
          <a:p>
            <a:pPr lvl="2"/>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19</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204082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Organization</a:t>
            </a:r>
            <a:endParaRPr lang="en-US" sz="4400" dirty="0"/>
          </a:p>
        </p:txBody>
      </p:sp>
      <p:sp>
        <p:nvSpPr>
          <p:cNvPr id="3" name="Content Placeholder 2"/>
          <p:cNvSpPr>
            <a:spLocks noGrp="1"/>
          </p:cNvSpPr>
          <p:nvPr>
            <p:ph idx="1"/>
          </p:nvPr>
        </p:nvSpPr>
        <p:spPr>
          <a:xfrm>
            <a:off x="549275" y="1600201"/>
            <a:ext cx="8042276" cy="4602636"/>
          </a:xfrm>
        </p:spPr>
        <p:txBody>
          <a:bodyPr>
            <a:normAutofit/>
          </a:bodyPr>
          <a:lstStyle/>
          <a:p>
            <a:pPr marL="0" indent="0">
              <a:buNone/>
            </a:pPr>
            <a:r>
              <a:rPr lang="en-US" dirty="0" smtClean="0"/>
              <a:t>This presentation is organized by:</a:t>
            </a:r>
          </a:p>
          <a:p>
            <a:r>
              <a:rPr lang="en-US" dirty="0" smtClean="0"/>
              <a:t>Overview &amp; Background</a:t>
            </a:r>
          </a:p>
          <a:p>
            <a:r>
              <a:rPr lang="en-US" dirty="0" smtClean="0"/>
              <a:t>Project Goals</a:t>
            </a:r>
          </a:p>
          <a:p>
            <a:r>
              <a:rPr lang="en-US" dirty="0" smtClean="0"/>
              <a:t>Requirements – Functional &amp; Non-Functional</a:t>
            </a:r>
          </a:p>
          <a:p>
            <a:r>
              <a:rPr lang="en-US" dirty="0" smtClean="0"/>
              <a:t>Architecture</a:t>
            </a:r>
          </a:p>
          <a:p>
            <a:r>
              <a:rPr lang="en-US" dirty="0" smtClean="0"/>
              <a:t>Design &amp; Construction</a:t>
            </a:r>
          </a:p>
          <a:p>
            <a:r>
              <a:rPr lang="en-US" dirty="0" smtClean="0"/>
              <a:t>Results &amp; Conclusions</a:t>
            </a:r>
          </a:p>
          <a:p>
            <a:endParaRPr lang="en-US" dirty="0" smtClean="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a:t>
            </a:fld>
            <a:endParaRPr kumimoji="0" lang="en-US" dirty="0"/>
          </a:p>
        </p:txBody>
      </p:sp>
      <p:sp>
        <p:nvSpPr>
          <p:cNvPr id="5" name="Footer Placeholder 4"/>
          <p:cNvSpPr>
            <a:spLocks noGrp="1"/>
          </p:cNvSpPr>
          <p:nvPr>
            <p:ph type="ftr" sz="quarter" idx="11"/>
          </p:nvPr>
        </p:nvSpPr>
        <p:spPr/>
        <p:txBody>
          <a:bodyPr/>
          <a:lstStyle/>
          <a:p>
            <a:r>
              <a:rPr kumimoji="0" lang="en-US" dirty="0" smtClean="0"/>
              <a:t>Adesh Bhagirathy</a:t>
            </a:r>
            <a:endParaRPr kumimoji="0" lang="en-US" dirty="0"/>
          </a:p>
        </p:txBody>
      </p:sp>
    </p:spTree>
    <p:extLst>
      <p:ext uri="{BB962C8B-B14F-4D97-AF65-F5344CB8AC3E}">
        <p14:creationId xmlns:p14="http://schemas.microsoft.com/office/powerpoint/2010/main" val="3732078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Services Layer - SOA</a:t>
            </a:r>
            <a:endParaRPr lang="en-US" dirty="0"/>
          </a:p>
        </p:txBody>
      </p:sp>
      <p:sp>
        <p:nvSpPr>
          <p:cNvPr id="3" name="Content Placeholder 2"/>
          <p:cNvSpPr>
            <a:spLocks noGrp="1"/>
          </p:cNvSpPr>
          <p:nvPr>
            <p:ph sz="half" idx="1"/>
          </p:nvPr>
        </p:nvSpPr>
        <p:spPr/>
        <p:txBody>
          <a:bodyPr>
            <a:noAutofit/>
          </a:bodyPr>
          <a:lstStyle/>
          <a:p>
            <a:r>
              <a:rPr lang="en-US" sz="1600" dirty="0" smtClean="0"/>
              <a:t>GET (Reads)</a:t>
            </a:r>
          </a:p>
          <a:p>
            <a:pPr lvl="1"/>
            <a:r>
              <a:rPr lang="en-US" sz="1600" dirty="0" smtClean="0"/>
              <a:t>Get Orders – Client / Order  Id</a:t>
            </a:r>
          </a:p>
          <a:p>
            <a:pPr lvl="1"/>
            <a:r>
              <a:rPr lang="en-US" sz="1600" dirty="0" smtClean="0"/>
              <a:t>Get Orders – Client / Order / Order Status</a:t>
            </a:r>
          </a:p>
          <a:p>
            <a:pPr lvl="1"/>
            <a:r>
              <a:rPr lang="en-US" sz="1600" dirty="0" smtClean="0"/>
              <a:t>Get Orders – Client / Search</a:t>
            </a:r>
          </a:p>
          <a:p>
            <a:pPr lvl="1"/>
            <a:endParaRPr lang="en-US" sz="1600" dirty="0" smtClean="0"/>
          </a:p>
          <a:p>
            <a:r>
              <a:rPr lang="en-US" sz="1600" dirty="0" smtClean="0"/>
              <a:t>PUT (Writes)</a:t>
            </a:r>
          </a:p>
          <a:p>
            <a:pPr lvl="1"/>
            <a:r>
              <a:rPr lang="en-US" sz="1600" dirty="0" smtClean="0"/>
              <a:t>Create Order – Order Info</a:t>
            </a:r>
          </a:p>
          <a:p>
            <a:pPr lvl="1"/>
            <a:r>
              <a:rPr lang="en-US" sz="1600" dirty="0" smtClean="0"/>
              <a:t>Update Order – Order Id / Order Status / Notes</a:t>
            </a:r>
          </a:p>
          <a:p>
            <a:pPr lvl="1"/>
            <a:r>
              <a:rPr lang="en-US" sz="1600" dirty="0" smtClean="0"/>
              <a:t>Update Order – Order Id / Order Item / Quantity / Price</a:t>
            </a:r>
          </a:p>
          <a:p>
            <a:endParaRPr lang="en-US" sz="1600" dirty="0"/>
          </a:p>
        </p:txBody>
      </p:sp>
      <p:sp>
        <p:nvSpPr>
          <p:cNvPr id="5" name="Content Placeholder 2"/>
          <p:cNvSpPr>
            <a:spLocks noGrp="1"/>
          </p:cNvSpPr>
          <p:nvPr>
            <p:ph sz="half" idx="1"/>
          </p:nvPr>
        </p:nvSpPr>
        <p:spPr>
          <a:xfrm>
            <a:off x="4570413" y="1444532"/>
            <a:ext cx="3840480" cy="861788"/>
          </a:xfrm>
        </p:spPr>
        <p:txBody>
          <a:bodyPr>
            <a:noAutofit/>
          </a:bodyPr>
          <a:lstStyle/>
          <a:p>
            <a:r>
              <a:rPr lang="en-US" sz="1600" dirty="0" smtClean="0"/>
              <a:t>Returns JSON</a:t>
            </a:r>
          </a:p>
          <a:p>
            <a:r>
              <a:rPr lang="en-US" sz="1600" dirty="0" smtClean="0"/>
              <a:t>JSON Example</a:t>
            </a:r>
          </a:p>
          <a:p>
            <a:pPr marL="0" indent="0">
              <a:buNone/>
            </a:pPr>
            <a:endParaRPr lang="en-US" sz="1600" dirty="0"/>
          </a:p>
        </p:txBody>
      </p:sp>
      <p:pic>
        <p:nvPicPr>
          <p:cNvPr id="7" name="Picture 6"/>
          <p:cNvPicPr>
            <a:picLocks noChangeAspect="1"/>
          </p:cNvPicPr>
          <p:nvPr/>
        </p:nvPicPr>
        <p:blipFill>
          <a:blip r:embed="rId2"/>
          <a:stretch>
            <a:fillRect/>
          </a:stretch>
        </p:blipFill>
        <p:spPr>
          <a:xfrm>
            <a:off x="4664392" y="2410777"/>
            <a:ext cx="3838575" cy="3133725"/>
          </a:xfrm>
          <a:prstGeom prst="rect">
            <a:avLst/>
          </a:prstGeom>
        </p:spPr>
      </p:pic>
      <p:sp>
        <p:nvSpPr>
          <p:cNvPr id="4" name="Slide Number Placeholder 3"/>
          <p:cNvSpPr>
            <a:spLocks noGrp="1"/>
          </p:cNvSpPr>
          <p:nvPr>
            <p:ph type="sldNum" sz="quarter" idx="12"/>
          </p:nvPr>
        </p:nvSpPr>
        <p:spPr/>
        <p:txBody>
          <a:bodyPr/>
          <a:lstStyle/>
          <a:p>
            <a:fld id="{9648F39E-9C37-485F-AC97-16BB4BDF9F49}" type="slidenum">
              <a:rPr kumimoji="0" lang="en-US" smtClean="0"/>
              <a:t>20</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957824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Presentation Layer - Website</a:t>
            </a:r>
            <a:endParaRPr lang="en-US" dirty="0"/>
          </a:p>
        </p:txBody>
      </p:sp>
      <p:sp>
        <p:nvSpPr>
          <p:cNvPr id="4" name="Content Placeholder 2"/>
          <p:cNvSpPr>
            <a:spLocks noGrp="1"/>
          </p:cNvSpPr>
          <p:nvPr>
            <p:ph sz="half" idx="1"/>
          </p:nvPr>
        </p:nvSpPr>
        <p:spPr>
          <a:xfrm>
            <a:off x="549274" y="1600200"/>
            <a:ext cx="7853045" cy="4587239"/>
          </a:xfrm>
        </p:spPr>
        <p:txBody>
          <a:bodyPr>
            <a:normAutofit/>
          </a:bodyPr>
          <a:lstStyle/>
          <a:p>
            <a:pPr marL="349250" lvl="1" indent="0">
              <a:buNone/>
            </a:pPr>
            <a:r>
              <a:rPr lang="en-US" dirty="0" smtClean="0"/>
              <a:t>Customer Website:</a:t>
            </a:r>
          </a:p>
          <a:p>
            <a:pPr lvl="2"/>
            <a:r>
              <a:rPr lang="en-US" dirty="0" smtClean="0"/>
              <a:t>Built on a reusable framework using </a:t>
            </a:r>
            <a:r>
              <a:rPr lang="en-US" dirty="0" err="1" smtClean="0"/>
              <a:t>using</a:t>
            </a:r>
            <a:r>
              <a:rPr lang="en-US" dirty="0" smtClean="0"/>
              <a:t> Microsoft’s ASP.NET MVC (Model View Controller)</a:t>
            </a:r>
            <a:endParaRPr lang="en-US" dirty="0"/>
          </a:p>
          <a:p>
            <a:pPr lvl="3"/>
            <a:r>
              <a:rPr lang="en-US" dirty="0" smtClean="0"/>
              <a:t>Model – Data stored / retrieved </a:t>
            </a:r>
          </a:p>
          <a:p>
            <a:pPr lvl="3"/>
            <a:r>
              <a:rPr lang="en-US" dirty="0" smtClean="0"/>
              <a:t>View – Output Presentation</a:t>
            </a:r>
          </a:p>
          <a:p>
            <a:pPr lvl="3"/>
            <a:r>
              <a:rPr lang="en-US" dirty="0" smtClean="0"/>
              <a:t>Controller – Processes interaction events and inputs</a:t>
            </a:r>
          </a:p>
          <a:p>
            <a:pPr lvl="2"/>
            <a:r>
              <a:rPr lang="en-US" dirty="0" smtClean="0"/>
              <a:t>Bootstrap</a:t>
            </a:r>
          </a:p>
          <a:p>
            <a:pPr lvl="3"/>
            <a:r>
              <a:rPr lang="en-US" dirty="0" smtClean="0"/>
              <a:t>Front-end framework</a:t>
            </a:r>
          </a:p>
          <a:p>
            <a:pPr lvl="3"/>
            <a:r>
              <a:rPr lang="en-US" dirty="0" smtClean="0"/>
              <a:t>HTML, CSS, Responsive Design</a:t>
            </a:r>
          </a:p>
          <a:p>
            <a:pPr lvl="2"/>
            <a:r>
              <a:rPr lang="en-US" dirty="0" err="1" smtClean="0"/>
              <a:t>jQuery</a:t>
            </a:r>
            <a:endParaRPr lang="en-US" dirty="0" smtClean="0"/>
          </a:p>
          <a:p>
            <a:pPr lvl="3"/>
            <a:r>
              <a:rPr lang="en-US" dirty="0" smtClean="0"/>
              <a:t>A fast</a:t>
            </a:r>
            <a:r>
              <a:rPr lang="en-US" dirty="0"/>
              <a:t>, small, and feature-rich JavaScript </a:t>
            </a:r>
            <a:r>
              <a:rPr lang="en-US" dirty="0" smtClean="0"/>
              <a:t>library</a:t>
            </a:r>
          </a:p>
          <a:p>
            <a:pPr lvl="3"/>
            <a:r>
              <a:rPr lang="en-US" dirty="0" smtClean="0"/>
              <a:t>HTML document manipulation, event handling, animation</a:t>
            </a:r>
          </a:p>
          <a:p>
            <a:pPr lvl="3"/>
            <a:r>
              <a:rPr lang="en-US" dirty="0" smtClean="0"/>
              <a:t>Built in AJAX support</a:t>
            </a:r>
          </a:p>
          <a:p>
            <a:pPr lvl="2"/>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21</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885479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Customer Interface</a:t>
            </a:r>
            <a:endParaRPr lang="en-US" dirty="0"/>
          </a:p>
        </p:txBody>
      </p:sp>
      <p:sp>
        <p:nvSpPr>
          <p:cNvPr id="3" name="Content Placeholder 2"/>
          <p:cNvSpPr>
            <a:spLocks noGrp="1"/>
          </p:cNvSpPr>
          <p:nvPr>
            <p:ph idx="1"/>
          </p:nvPr>
        </p:nvSpPr>
        <p:spPr/>
        <p:txBody>
          <a:bodyPr/>
          <a:lstStyle/>
          <a:p>
            <a:r>
              <a:rPr lang="en-US" dirty="0" smtClean="0"/>
              <a:t>Web interface designed to allow the store to display their menu items in a clear and detailed way</a:t>
            </a:r>
          </a:p>
          <a:p>
            <a:r>
              <a:rPr lang="en-US" dirty="0" smtClean="0"/>
              <a:t>Easy ordering options and shows information on the store location.</a:t>
            </a:r>
          </a:p>
          <a:p>
            <a:r>
              <a:rPr lang="en-US" dirty="0" smtClean="0"/>
              <a:t>The system will check the customer location if the store restricts, expected, the ordering location.</a:t>
            </a:r>
          </a:p>
          <a:p>
            <a:r>
              <a:rPr lang="en-US" dirty="0" smtClean="0"/>
              <a:t>Web application utilizes responsive design and will display correctly on most devices.</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22</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340620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Design – Customer Experience</a:t>
            </a:r>
            <a:endParaRPr lang="en-US" sz="4400" dirty="0"/>
          </a:p>
        </p:txBody>
      </p:sp>
      <p:sp>
        <p:nvSpPr>
          <p:cNvPr id="3" name="Content Placeholder 2"/>
          <p:cNvSpPr>
            <a:spLocks noGrp="1"/>
          </p:cNvSpPr>
          <p:nvPr>
            <p:ph idx="1"/>
          </p:nvPr>
        </p:nvSpPr>
        <p:spPr>
          <a:xfrm>
            <a:off x="549275" y="1600201"/>
            <a:ext cx="8042276" cy="699939"/>
          </a:xfrm>
        </p:spPr>
        <p:txBody>
          <a:bodyPr>
            <a:normAutofit/>
          </a:bodyPr>
          <a:lstStyle/>
          <a:p>
            <a:pPr marL="0" indent="0">
              <a:buNone/>
            </a:pPr>
            <a:r>
              <a:rPr lang="en-US" dirty="0" smtClean="0"/>
              <a:t>Website: Desktop / Laptop</a:t>
            </a:r>
          </a:p>
          <a:p>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311" y="2300140"/>
            <a:ext cx="5808511" cy="388577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311" y="2300140"/>
            <a:ext cx="5868131" cy="387312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0546" y="2309567"/>
            <a:ext cx="4130039" cy="3783025"/>
          </a:xfrm>
          <a:prstGeom prst="rect">
            <a:avLst/>
          </a:prstGeom>
        </p:spPr>
      </p:pic>
      <p:sp>
        <p:nvSpPr>
          <p:cNvPr id="8" name="Content Placeholder 2"/>
          <p:cNvSpPr txBox="1">
            <a:spLocks/>
          </p:cNvSpPr>
          <p:nvPr/>
        </p:nvSpPr>
        <p:spPr>
          <a:xfrm>
            <a:off x="6900422" y="2300141"/>
            <a:ext cx="1944442" cy="216816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t>Simple Design</a:t>
            </a:r>
          </a:p>
          <a:p>
            <a:r>
              <a:rPr lang="en-US" sz="2000" dirty="0" smtClean="0"/>
              <a:t>Responsive</a:t>
            </a:r>
          </a:p>
          <a:p>
            <a:r>
              <a:rPr lang="en-US" sz="2000" dirty="0" smtClean="0"/>
              <a:t>Get store info</a:t>
            </a:r>
          </a:p>
          <a:p>
            <a:pPr marL="0" indent="0">
              <a:buNone/>
            </a:pPr>
            <a:endParaRPr lang="en-US" sz="2000" dirty="0" smtClean="0"/>
          </a:p>
        </p:txBody>
      </p:sp>
      <p:sp>
        <p:nvSpPr>
          <p:cNvPr id="9" name="Content Placeholder 2"/>
          <p:cNvSpPr txBox="1">
            <a:spLocks/>
          </p:cNvSpPr>
          <p:nvPr/>
        </p:nvSpPr>
        <p:spPr>
          <a:xfrm>
            <a:off x="6900422" y="4468305"/>
            <a:ext cx="1944442" cy="763572"/>
          </a:xfrm>
          <a:prstGeom prst="rect">
            <a:avLst/>
          </a:prstGeom>
        </p:spPr>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t>Click on order Button</a:t>
            </a:r>
          </a:p>
        </p:txBody>
      </p:sp>
      <p:sp>
        <p:nvSpPr>
          <p:cNvPr id="12" name="Content Placeholder 2"/>
          <p:cNvSpPr txBox="1">
            <a:spLocks/>
          </p:cNvSpPr>
          <p:nvPr/>
        </p:nvSpPr>
        <p:spPr>
          <a:xfrm>
            <a:off x="6900422" y="5148606"/>
            <a:ext cx="1944442" cy="763572"/>
          </a:xfrm>
          <a:prstGeom prst="rect">
            <a:avLst/>
          </a:prstGeom>
        </p:spPr>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t>Order added to cart</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23</a:t>
            </a:fld>
            <a:endParaRPr kumimoji="0" lang="en-US"/>
          </a:p>
        </p:txBody>
      </p:sp>
      <p:sp>
        <p:nvSpPr>
          <p:cNvPr id="10" name="Footer Placeholder 9"/>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42737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Design – Customer Experience</a:t>
            </a:r>
            <a:endParaRPr lang="en-US" sz="4400" dirty="0"/>
          </a:p>
        </p:txBody>
      </p:sp>
      <p:sp>
        <p:nvSpPr>
          <p:cNvPr id="3" name="Content Placeholder 2"/>
          <p:cNvSpPr>
            <a:spLocks noGrp="1"/>
          </p:cNvSpPr>
          <p:nvPr>
            <p:ph idx="1"/>
          </p:nvPr>
        </p:nvSpPr>
        <p:spPr>
          <a:xfrm>
            <a:off x="549275" y="1600201"/>
            <a:ext cx="8042276" cy="1020451"/>
          </a:xfrm>
        </p:spPr>
        <p:txBody>
          <a:bodyPr>
            <a:normAutofit lnSpcReduction="10000"/>
          </a:bodyPr>
          <a:lstStyle/>
          <a:p>
            <a:pPr marL="0" indent="0">
              <a:buNone/>
            </a:pPr>
            <a:r>
              <a:rPr lang="en-US" dirty="0" smtClean="0"/>
              <a:t>Website: Mobile / Tablet Smaller / Screen</a:t>
            </a:r>
          </a:p>
          <a:p>
            <a:r>
              <a:rPr lang="en-US" dirty="0" smtClean="0"/>
              <a:t>Stacked Design</a:t>
            </a:r>
          </a:p>
          <a:p>
            <a:endParaRPr lang="en-US" dirty="0" smtClean="0"/>
          </a:p>
        </p:txBody>
      </p:sp>
      <p:pic>
        <p:nvPicPr>
          <p:cNvPr id="5" name="Content Placeholder 6" descr="MenuSysOrder - rd.png"/>
          <p:cNvPicPr>
            <a:picLocks noChangeAspect="1"/>
          </p:cNvPicPr>
          <p:nvPr/>
        </p:nvPicPr>
        <p:blipFill>
          <a:blip r:embed="rId2" cstate="email">
            <a:extLst>
              <a:ext uri="{28A0092B-C50C-407E-A947-70E740481C1C}">
                <a14:useLocalDpi xmlns:a14="http://schemas.microsoft.com/office/drawing/2010/main" val="0"/>
              </a:ext>
            </a:extLst>
          </a:blip>
          <a:srcRect l="-55107" r="-55107"/>
          <a:stretch>
            <a:fillRect/>
          </a:stretch>
        </p:blipFill>
        <p:spPr>
          <a:xfrm>
            <a:off x="473859" y="2865890"/>
            <a:ext cx="4192410" cy="3596185"/>
          </a:xfrm>
          <a:prstGeom prst="rect">
            <a:avLst/>
          </a:prstGeom>
        </p:spPr>
      </p:pic>
      <p:pic>
        <p:nvPicPr>
          <p:cNvPr id="6" name="Content Placeholder 7" descr="MenuSysOrder - rd 1.png"/>
          <p:cNvPicPr>
            <a:picLocks noChangeAspect="1"/>
          </p:cNvPicPr>
          <p:nvPr/>
        </p:nvPicPr>
        <p:blipFill>
          <a:blip r:embed="rId3" cstate="email">
            <a:extLst>
              <a:ext uri="{28A0092B-C50C-407E-A947-70E740481C1C}">
                <a14:useLocalDpi xmlns:a14="http://schemas.microsoft.com/office/drawing/2010/main" val="0"/>
              </a:ext>
            </a:extLst>
          </a:blip>
          <a:srcRect l="-45294" r="-45294"/>
          <a:stretch>
            <a:fillRect/>
          </a:stretch>
        </p:blipFill>
        <p:spPr>
          <a:xfrm>
            <a:off x="4751070" y="2865889"/>
            <a:ext cx="3840480" cy="3596185"/>
          </a:xfrm>
          <a:prstGeom prst="rect">
            <a:avLst/>
          </a:prstGeom>
        </p:spPr>
      </p:pic>
      <p:sp>
        <p:nvSpPr>
          <p:cNvPr id="4" name="Slide Number Placeholder 3"/>
          <p:cNvSpPr>
            <a:spLocks noGrp="1"/>
          </p:cNvSpPr>
          <p:nvPr>
            <p:ph type="sldNum" sz="quarter" idx="12"/>
          </p:nvPr>
        </p:nvSpPr>
        <p:spPr/>
        <p:txBody>
          <a:bodyPr/>
          <a:lstStyle/>
          <a:p>
            <a:fld id="{9648F39E-9C37-485F-AC97-16BB4BDF9F49}" type="slidenum">
              <a:rPr kumimoji="0" lang="en-US" smtClean="0"/>
              <a:t>24</a:t>
            </a:fld>
            <a:endParaRPr kumimoji="0" lang="en-US"/>
          </a:p>
        </p:txBody>
      </p:sp>
      <p:sp>
        <p:nvSpPr>
          <p:cNvPr id="7" name="Footer Placeholder 6"/>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22065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Design – Customer Experience</a:t>
            </a:r>
            <a:endParaRPr lang="en-US" sz="4400" dirty="0"/>
          </a:p>
        </p:txBody>
      </p:sp>
      <p:sp>
        <p:nvSpPr>
          <p:cNvPr id="3" name="Content Placeholder 2"/>
          <p:cNvSpPr>
            <a:spLocks noGrp="1"/>
          </p:cNvSpPr>
          <p:nvPr>
            <p:ph idx="1"/>
          </p:nvPr>
        </p:nvSpPr>
        <p:spPr>
          <a:xfrm>
            <a:off x="6985262" y="2280422"/>
            <a:ext cx="1932495" cy="4225565"/>
          </a:xfrm>
        </p:spPr>
        <p:txBody>
          <a:bodyPr>
            <a:normAutofit/>
          </a:bodyPr>
          <a:lstStyle/>
          <a:p>
            <a:r>
              <a:rPr lang="en-US" sz="2000" dirty="0" smtClean="0"/>
              <a:t>Simple Design</a:t>
            </a:r>
          </a:p>
          <a:p>
            <a:r>
              <a:rPr lang="en-US" sz="2000" dirty="0" smtClean="0"/>
              <a:t>Order Summary</a:t>
            </a:r>
          </a:p>
          <a:p>
            <a:r>
              <a:rPr lang="en-US" sz="2000" dirty="0" smtClean="0"/>
              <a:t>Responsive</a:t>
            </a:r>
          </a:p>
          <a:p>
            <a:endParaRPr lang="en-US" dirty="0" smtClean="0"/>
          </a:p>
          <a:p>
            <a:endParaRPr lang="en-US" dirty="0" smtClean="0"/>
          </a:p>
        </p:txBody>
      </p:sp>
      <p:pic>
        <p:nvPicPr>
          <p:cNvPr id="8" name="Picture 7"/>
          <p:cNvPicPr>
            <a:picLocks noChangeAspect="1"/>
          </p:cNvPicPr>
          <p:nvPr/>
        </p:nvPicPr>
        <p:blipFill>
          <a:blip r:embed="rId2"/>
          <a:stretch>
            <a:fillRect/>
          </a:stretch>
        </p:blipFill>
        <p:spPr>
          <a:xfrm>
            <a:off x="701675" y="2266156"/>
            <a:ext cx="6092072" cy="3982699"/>
          </a:xfrm>
          <a:prstGeom prst="rect">
            <a:avLst/>
          </a:prstGeom>
        </p:spPr>
      </p:pic>
      <p:sp>
        <p:nvSpPr>
          <p:cNvPr id="9" name="Content Placeholder 2"/>
          <p:cNvSpPr txBox="1">
            <a:spLocks/>
          </p:cNvSpPr>
          <p:nvPr/>
        </p:nvSpPr>
        <p:spPr>
          <a:xfrm>
            <a:off x="701675" y="1752601"/>
            <a:ext cx="8042276" cy="69993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dirty="0" smtClean="0"/>
              <a:t>Website: Checkout</a:t>
            </a:r>
          </a:p>
          <a:p>
            <a:endParaRPr lang="en-US" dirty="0" smtClean="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25</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674538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Design – Customer Experience</a:t>
            </a:r>
            <a:endParaRPr lang="en-US" sz="4400" dirty="0"/>
          </a:p>
        </p:txBody>
      </p:sp>
      <p:sp>
        <p:nvSpPr>
          <p:cNvPr id="3" name="Content Placeholder 2"/>
          <p:cNvSpPr>
            <a:spLocks noGrp="1"/>
          </p:cNvSpPr>
          <p:nvPr>
            <p:ph idx="1"/>
          </p:nvPr>
        </p:nvSpPr>
        <p:spPr>
          <a:xfrm>
            <a:off x="6695440" y="2280422"/>
            <a:ext cx="2222317" cy="4225565"/>
          </a:xfrm>
        </p:spPr>
        <p:txBody>
          <a:bodyPr>
            <a:normAutofit/>
          </a:bodyPr>
          <a:lstStyle/>
          <a:p>
            <a:r>
              <a:rPr lang="en-US" sz="2000" dirty="0" smtClean="0"/>
              <a:t>Simple Design</a:t>
            </a:r>
          </a:p>
          <a:p>
            <a:r>
              <a:rPr lang="en-US" sz="2000" dirty="0" smtClean="0"/>
              <a:t>Order Summary</a:t>
            </a:r>
          </a:p>
          <a:p>
            <a:r>
              <a:rPr lang="en-US" sz="2000" dirty="0" smtClean="0"/>
              <a:t>Responsive</a:t>
            </a:r>
          </a:p>
          <a:p>
            <a:endParaRPr lang="en-US" dirty="0" smtClean="0"/>
          </a:p>
          <a:p>
            <a:endParaRPr lang="en-US" dirty="0" smtClean="0"/>
          </a:p>
        </p:txBody>
      </p:sp>
      <p:sp>
        <p:nvSpPr>
          <p:cNvPr id="9" name="Content Placeholder 2"/>
          <p:cNvSpPr txBox="1">
            <a:spLocks/>
          </p:cNvSpPr>
          <p:nvPr/>
        </p:nvSpPr>
        <p:spPr>
          <a:xfrm>
            <a:off x="701675" y="1752601"/>
            <a:ext cx="8042276" cy="69993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dirty="0" smtClean="0"/>
              <a:t>Website: Receipt</a:t>
            </a:r>
          </a:p>
          <a:p>
            <a:endParaRPr lang="en-US" dirty="0" smtClean="0"/>
          </a:p>
        </p:txBody>
      </p:sp>
      <p:pic>
        <p:nvPicPr>
          <p:cNvPr id="5" name="Picture 4"/>
          <p:cNvPicPr>
            <a:picLocks noChangeAspect="1"/>
          </p:cNvPicPr>
          <p:nvPr/>
        </p:nvPicPr>
        <p:blipFill>
          <a:blip r:embed="rId2"/>
          <a:stretch>
            <a:fillRect/>
          </a:stretch>
        </p:blipFill>
        <p:spPr>
          <a:xfrm>
            <a:off x="858882" y="2299847"/>
            <a:ext cx="5267598" cy="4050282"/>
          </a:xfrm>
          <a:prstGeom prst="rect">
            <a:avLst/>
          </a:prstGeom>
        </p:spPr>
      </p:pic>
      <p:pic>
        <p:nvPicPr>
          <p:cNvPr id="6" name="Picture 5"/>
          <p:cNvPicPr>
            <a:picLocks noChangeAspect="1"/>
          </p:cNvPicPr>
          <p:nvPr/>
        </p:nvPicPr>
        <p:blipFill>
          <a:blip r:embed="rId3"/>
          <a:stretch>
            <a:fillRect/>
          </a:stretch>
        </p:blipFill>
        <p:spPr>
          <a:xfrm>
            <a:off x="2460872" y="2303811"/>
            <a:ext cx="2475372" cy="4093448"/>
          </a:xfrm>
          <a:prstGeom prst="rect">
            <a:avLst/>
          </a:prstGeom>
        </p:spPr>
      </p:pic>
      <p:sp>
        <p:nvSpPr>
          <p:cNvPr id="4" name="Slide Number Placeholder 3"/>
          <p:cNvSpPr>
            <a:spLocks noGrp="1"/>
          </p:cNvSpPr>
          <p:nvPr>
            <p:ph type="sldNum" sz="quarter" idx="12"/>
          </p:nvPr>
        </p:nvSpPr>
        <p:spPr/>
        <p:txBody>
          <a:bodyPr/>
          <a:lstStyle/>
          <a:p>
            <a:fld id="{9648F39E-9C37-485F-AC97-16BB4BDF9F49}" type="slidenum">
              <a:rPr kumimoji="0" lang="en-US" smtClean="0"/>
              <a:t>26</a:t>
            </a:fld>
            <a:endParaRPr kumimoji="0" lang="en-US"/>
          </a:p>
        </p:txBody>
      </p:sp>
      <p:sp>
        <p:nvSpPr>
          <p:cNvPr id="7" name="Footer Placeholder 6"/>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0088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Design – Communication</a:t>
            </a:r>
            <a:endParaRPr lang="en-US" sz="4400" dirty="0"/>
          </a:p>
        </p:txBody>
      </p:sp>
      <p:sp>
        <p:nvSpPr>
          <p:cNvPr id="3" name="Content Placeholder 2"/>
          <p:cNvSpPr>
            <a:spLocks noGrp="1"/>
          </p:cNvSpPr>
          <p:nvPr>
            <p:ph idx="1"/>
          </p:nvPr>
        </p:nvSpPr>
        <p:spPr>
          <a:xfrm>
            <a:off x="549275" y="1600201"/>
            <a:ext cx="8042276" cy="699939"/>
          </a:xfrm>
        </p:spPr>
        <p:txBody>
          <a:bodyPr>
            <a:normAutofit/>
          </a:bodyPr>
          <a:lstStyle/>
          <a:p>
            <a:r>
              <a:rPr lang="en-US" dirty="0" smtClean="0"/>
              <a:t>Email Receipt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997" y="2374716"/>
            <a:ext cx="6353666" cy="3808652"/>
          </a:xfrm>
          <a:prstGeom prst="rect">
            <a:avLst/>
          </a:prstGeom>
        </p:spPr>
      </p:pic>
      <p:sp>
        <p:nvSpPr>
          <p:cNvPr id="5" name="Slide Number Placeholder 4"/>
          <p:cNvSpPr>
            <a:spLocks noGrp="1"/>
          </p:cNvSpPr>
          <p:nvPr>
            <p:ph type="sldNum" sz="quarter" idx="12"/>
          </p:nvPr>
        </p:nvSpPr>
        <p:spPr/>
        <p:txBody>
          <a:bodyPr/>
          <a:lstStyle/>
          <a:p>
            <a:fld id="{9648F39E-9C37-485F-AC97-16BB4BDF9F49}" type="slidenum">
              <a:rPr kumimoji="0" lang="en-US" smtClean="0"/>
              <a:t>27</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751575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Presentation – Order Processing</a:t>
            </a:r>
            <a:endParaRPr lang="en-US" sz="4000" dirty="0"/>
          </a:p>
        </p:txBody>
      </p:sp>
      <p:sp>
        <p:nvSpPr>
          <p:cNvPr id="3" name="Content Placeholder 2"/>
          <p:cNvSpPr>
            <a:spLocks noGrp="1"/>
          </p:cNvSpPr>
          <p:nvPr>
            <p:ph idx="1"/>
          </p:nvPr>
        </p:nvSpPr>
        <p:spPr/>
        <p:txBody>
          <a:bodyPr/>
          <a:lstStyle/>
          <a:p>
            <a:pPr marL="0" indent="0">
              <a:buNone/>
            </a:pPr>
            <a:r>
              <a:rPr lang="en-US" dirty="0" smtClean="0"/>
              <a:t>Restaurant Order Processing</a:t>
            </a:r>
          </a:p>
          <a:p>
            <a:r>
              <a:rPr lang="en-US" dirty="0" smtClean="0"/>
              <a:t>Custom Android Application</a:t>
            </a:r>
          </a:p>
          <a:p>
            <a:r>
              <a:rPr lang="en-US" dirty="0" smtClean="0"/>
              <a:t>Rich application utilizing Android operating system</a:t>
            </a:r>
          </a:p>
          <a:p>
            <a:r>
              <a:rPr lang="en-US" dirty="0" smtClean="0"/>
              <a:t>Take advantage of tablet features – touch, rich and robust user interface</a:t>
            </a:r>
          </a:p>
          <a:p>
            <a:r>
              <a:rPr lang="en-US" dirty="0" smtClean="0"/>
              <a:t>Ease of development and low cost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28</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2477197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Android App</a:t>
            </a:r>
            <a:endParaRPr lang="en-US" dirty="0"/>
          </a:p>
        </p:txBody>
      </p:sp>
      <p:sp>
        <p:nvSpPr>
          <p:cNvPr id="3" name="Content Placeholder 2"/>
          <p:cNvSpPr>
            <a:spLocks noGrp="1"/>
          </p:cNvSpPr>
          <p:nvPr>
            <p:ph sz="half" idx="1"/>
          </p:nvPr>
        </p:nvSpPr>
        <p:spPr/>
        <p:txBody>
          <a:bodyPr/>
          <a:lstStyle/>
          <a:p>
            <a:r>
              <a:rPr lang="en-US" dirty="0"/>
              <a:t>The restaurant or store receives and manages the orders via a native and proprietary Android App.</a:t>
            </a:r>
          </a:p>
          <a:p>
            <a:r>
              <a:rPr lang="en-US" dirty="0" smtClean="0"/>
              <a:t>It makes use of the secure REST API’s (service layer) to retrieve and update data.</a:t>
            </a:r>
          </a:p>
          <a:p>
            <a:r>
              <a:rPr lang="en-US" dirty="0" smtClean="0"/>
              <a:t>The application polls every few minutes to retrieve new orders.</a:t>
            </a:r>
            <a:endParaRPr lang="en-US" dirty="0"/>
          </a:p>
        </p:txBody>
      </p:sp>
      <p:pic>
        <p:nvPicPr>
          <p:cNvPr id="5" name="Content Placeholder 4" descr="Screenshot_2015-09-04-06-11-48.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5453" r="-25453"/>
          <a:stretch>
            <a:fillRect/>
          </a:stretch>
        </p:blipFill>
        <p:spPr>
          <a:xfrm>
            <a:off x="4751071" y="1600201"/>
            <a:ext cx="3999744" cy="4523520"/>
          </a:xfrm>
        </p:spPr>
      </p:pic>
      <p:sp>
        <p:nvSpPr>
          <p:cNvPr id="4" name="Slide Number Placeholder 3"/>
          <p:cNvSpPr>
            <a:spLocks noGrp="1"/>
          </p:cNvSpPr>
          <p:nvPr>
            <p:ph type="sldNum" sz="quarter" idx="12"/>
          </p:nvPr>
        </p:nvSpPr>
        <p:spPr/>
        <p:txBody>
          <a:bodyPr/>
          <a:lstStyle/>
          <a:p>
            <a:fld id="{9648F39E-9C37-485F-AC97-16BB4BDF9F49}" type="slidenum">
              <a:rPr kumimoji="0" lang="en-US" smtClean="0"/>
              <a:t>29</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533131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&amp; Background</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794606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Android App</a:t>
            </a:r>
            <a:endParaRPr lang="en-US" dirty="0"/>
          </a:p>
        </p:txBody>
      </p:sp>
      <p:sp>
        <p:nvSpPr>
          <p:cNvPr id="3" name="Text Placeholder 2"/>
          <p:cNvSpPr>
            <a:spLocks noGrp="1"/>
          </p:cNvSpPr>
          <p:nvPr>
            <p:ph type="body" idx="1"/>
          </p:nvPr>
        </p:nvSpPr>
        <p:spPr>
          <a:xfrm>
            <a:off x="5111114" y="1485971"/>
            <a:ext cx="3840480" cy="750887"/>
          </a:xfrm>
        </p:spPr>
        <p:txBody>
          <a:bodyPr/>
          <a:lstStyle/>
          <a:p>
            <a:r>
              <a:rPr lang="en-US" dirty="0" smtClean="0"/>
              <a:t>Order Details Module</a:t>
            </a:r>
            <a:endParaRPr lang="en-US" dirty="0"/>
          </a:p>
        </p:txBody>
      </p:sp>
      <p:pic>
        <p:nvPicPr>
          <p:cNvPr id="7" name="Content Placeholder 6" descr="Screenshot_2015-09-04-06-09-16.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41130" r="-41130"/>
          <a:stretch>
            <a:fillRect/>
          </a:stretch>
        </p:blipFill>
        <p:spPr>
          <a:xfrm>
            <a:off x="4712652" y="2347870"/>
            <a:ext cx="4126548" cy="3596185"/>
          </a:xfrm>
        </p:spPr>
      </p:pic>
      <p:sp>
        <p:nvSpPr>
          <p:cNvPr id="4" name="Content Placeholder 3"/>
          <p:cNvSpPr>
            <a:spLocks noGrp="1"/>
          </p:cNvSpPr>
          <p:nvPr>
            <p:ph sz="quarter" idx="4"/>
          </p:nvPr>
        </p:nvSpPr>
        <p:spPr>
          <a:xfrm>
            <a:off x="729932" y="1861414"/>
            <a:ext cx="4228148" cy="4082641"/>
          </a:xfrm>
        </p:spPr>
        <p:txBody>
          <a:bodyPr>
            <a:normAutofit fontScale="92500" lnSpcReduction="20000"/>
          </a:bodyPr>
          <a:lstStyle/>
          <a:p>
            <a:r>
              <a:rPr lang="en-US" dirty="0" smtClean="0"/>
              <a:t>Click on Order summary tile to drill into order details</a:t>
            </a:r>
          </a:p>
          <a:p>
            <a:r>
              <a:rPr lang="en-US" dirty="0" smtClean="0"/>
              <a:t>Easily see detail information on order</a:t>
            </a:r>
          </a:p>
          <a:p>
            <a:r>
              <a:rPr lang="en-US" dirty="0" smtClean="0"/>
              <a:t>List of order items</a:t>
            </a:r>
          </a:p>
          <a:p>
            <a:r>
              <a:rPr lang="en-US" dirty="0" smtClean="0"/>
              <a:t>Shows price, tax and subtotals</a:t>
            </a:r>
          </a:p>
          <a:p>
            <a:r>
              <a:rPr lang="en-US" dirty="0" smtClean="0"/>
              <a:t>Customer Information</a:t>
            </a:r>
          </a:p>
          <a:p>
            <a:r>
              <a:rPr lang="en-US" dirty="0" smtClean="0"/>
              <a:t>Payment Information</a:t>
            </a:r>
          </a:p>
          <a:p>
            <a:r>
              <a:rPr lang="en-US" dirty="0" smtClean="0"/>
              <a:t>Complete, Cancel the order</a:t>
            </a:r>
          </a:p>
          <a:p>
            <a:r>
              <a:rPr lang="en-US" dirty="0" smtClean="0"/>
              <a:t>Contact customer</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30</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459072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Android App – Order Details</a:t>
            </a:r>
            <a:endParaRPr lang="en-US" dirty="0"/>
          </a:p>
        </p:txBody>
      </p:sp>
      <p:sp>
        <p:nvSpPr>
          <p:cNvPr id="3" name="Text Placeholder 2"/>
          <p:cNvSpPr>
            <a:spLocks noGrp="1"/>
          </p:cNvSpPr>
          <p:nvPr>
            <p:ph type="body" idx="1"/>
          </p:nvPr>
        </p:nvSpPr>
        <p:spPr>
          <a:xfrm>
            <a:off x="5111114" y="1485971"/>
            <a:ext cx="3840480" cy="750887"/>
          </a:xfrm>
        </p:spPr>
        <p:txBody>
          <a:bodyPr/>
          <a:lstStyle/>
          <a:p>
            <a:r>
              <a:rPr lang="en-US" dirty="0" smtClean="0"/>
              <a:t>Order Details Module</a:t>
            </a:r>
            <a:endParaRPr lang="en-US" dirty="0"/>
          </a:p>
        </p:txBody>
      </p:sp>
      <p:pic>
        <p:nvPicPr>
          <p:cNvPr id="7" name="Content Placeholder 6" descr="Screenshot_2015-09-04-06-09-16.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41130" r="-41130"/>
          <a:stretch>
            <a:fillRect/>
          </a:stretch>
        </p:blipFill>
        <p:spPr>
          <a:xfrm>
            <a:off x="4712652" y="2347870"/>
            <a:ext cx="4126548" cy="3596185"/>
          </a:xfrm>
        </p:spPr>
      </p:pic>
      <p:sp>
        <p:nvSpPr>
          <p:cNvPr id="4" name="Content Placeholder 3"/>
          <p:cNvSpPr>
            <a:spLocks noGrp="1"/>
          </p:cNvSpPr>
          <p:nvPr>
            <p:ph sz="quarter" idx="4"/>
          </p:nvPr>
        </p:nvSpPr>
        <p:spPr>
          <a:xfrm>
            <a:off x="729932" y="1861414"/>
            <a:ext cx="4228148" cy="4082641"/>
          </a:xfrm>
        </p:spPr>
        <p:txBody>
          <a:bodyPr>
            <a:normAutofit fontScale="92500" lnSpcReduction="20000"/>
          </a:bodyPr>
          <a:lstStyle/>
          <a:p>
            <a:r>
              <a:rPr lang="en-US" dirty="0" smtClean="0"/>
              <a:t>Click on Order summary tile to drill into order details</a:t>
            </a:r>
          </a:p>
          <a:p>
            <a:r>
              <a:rPr lang="en-US" dirty="0" smtClean="0"/>
              <a:t>Easily see detail information on order</a:t>
            </a:r>
          </a:p>
          <a:p>
            <a:r>
              <a:rPr lang="en-US" dirty="0" smtClean="0"/>
              <a:t>List of order items</a:t>
            </a:r>
          </a:p>
          <a:p>
            <a:r>
              <a:rPr lang="en-US" dirty="0" smtClean="0"/>
              <a:t>Shows price, tax and subtotals</a:t>
            </a:r>
          </a:p>
          <a:p>
            <a:r>
              <a:rPr lang="en-US" dirty="0" smtClean="0"/>
              <a:t>Customer Information</a:t>
            </a:r>
          </a:p>
          <a:p>
            <a:r>
              <a:rPr lang="en-US" dirty="0" smtClean="0"/>
              <a:t>Payment Information</a:t>
            </a:r>
          </a:p>
          <a:p>
            <a:r>
              <a:rPr lang="en-US" dirty="0" smtClean="0"/>
              <a:t>Complete, Cancel the order</a:t>
            </a:r>
          </a:p>
          <a:p>
            <a:r>
              <a:rPr lang="en-US" dirty="0" smtClean="0"/>
              <a:t>Contact customer</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31</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206361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Android App – Edit Order Details</a:t>
            </a:r>
            <a:endParaRPr lang="en-US" sz="4000" dirty="0"/>
          </a:p>
        </p:txBody>
      </p:sp>
      <p:sp>
        <p:nvSpPr>
          <p:cNvPr id="5" name="Text Placeholder 4"/>
          <p:cNvSpPr>
            <a:spLocks noGrp="1"/>
          </p:cNvSpPr>
          <p:nvPr>
            <p:ph type="body" sz="quarter" idx="3"/>
          </p:nvPr>
        </p:nvSpPr>
        <p:spPr/>
        <p:txBody>
          <a:bodyPr/>
          <a:lstStyle/>
          <a:p>
            <a:r>
              <a:rPr lang="en-US" dirty="0" smtClean="0"/>
              <a:t>Edit Order Module</a:t>
            </a:r>
            <a:endParaRPr lang="en-US" dirty="0"/>
          </a:p>
        </p:txBody>
      </p:sp>
      <p:pic>
        <p:nvPicPr>
          <p:cNvPr id="8" name="Content Placeholder 7" descr="Screenshot_2015-09-04-06-11-22.pn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41130" r="-41130"/>
          <a:stretch>
            <a:fillRect/>
          </a:stretch>
        </p:blipFill>
        <p:spPr/>
      </p:pic>
      <p:sp>
        <p:nvSpPr>
          <p:cNvPr id="9" name="Content Placeholder 3"/>
          <p:cNvSpPr>
            <a:spLocks noGrp="1"/>
          </p:cNvSpPr>
          <p:nvPr>
            <p:ph sz="quarter" idx="4"/>
          </p:nvPr>
        </p:nvSpPr>
        <p:spPr>
          <a:xfrm>
            <a:off x="729932" y="1861414"/>
            <a:ext cx="4228148" cy="4082641"/>
          </a:xfrm>
        </p:spPr>
        <p:txBody>
          <a:bodyPr>
            <a:normAutofit/>
          </a:bodyPr>
          <a:lstStyle/>
          <a:p>
            <a:pPr marL="0" indent="0">
              <a:buNone/>
            </a:pPr>
            <a:r>
              <a:rPr lang="en-US" dirty="0" smtClean="0"/>
              <a:t>Edit Order</a:t>
            </a:r>
          </a:p>
          <a:p>
            <a:r>
              <a:rPr lang="en-US" dirty="0" smtClean="0"/>
              <a:t>Update, Modify or Delete order items</a:t>
            </a:r>
          </a:p>
          <a:p>
            <a:pPr lvl="1"/>
            <a:r>
              <a:rPr lang="en-US" dirty="0" smtClean="0"/>
              <a:t>Price</a:t>
            </a:r>
          </a:p>
          <a:p>
            <a:pPr lvl="1"/>
            <a:r>
              <a:rPr lang="en-US" dirty="0" smtClean="0"/>
              <a:t>Quantity</a:t>
            </a:r>
          </a:p>
          <a:p>
            <a:pPr lvl="1"/>
            <a:r>
              <a:rPr lang="en-US" dirty="0" smtClean="0"/>
              <a:t>Notes to order</a:t>
            </a:r>
          </a:p>
          <a:p>
            <a:pPr lvl="1"/>
            <a:r>
              <a:rPr lang="en-US" dirty="0" smtClean="0"/>
              <a:t>Store Price Adjustment</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32</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066807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Android App – Communication</a:t>
            </a:r>
            <a:endParaRPr lang="en-US" sz="4400" dirty="0"/>
          </a:p>
        </p:txBody>
      </p:sp>
      <p:sp>
        <p:nvSpPr>
          <p:cNvPr id="3" name="Text Placeholder 2"/>
          <p:cNvSpPr>
            <a:spLocks noGrp="1"/>
          </p:cNvSpPr>
          <p:nvPr>
            <p:ph type="body" idx="1"/>
          </p:nvPr>
        </p:nvSpPr>
        <p:spPr>
          <a:xfrm>
            <a:off x="4751070" y="1453568"/>
            <a:ext cx="3840480" cy="750887"/>
          </a:xfrm>
        </p:spPr>
        <p:txBody>
          <a:bodyPr/>
          <a:lstStyle/>
          <a:p>
            <a:r>
              <a:rPr lang="en-US" dirty="0" smtClean="0"/>
              <a:t>Communicate to Customer</a:t>
            </a:r>
            <a:endParaRPr lang="en-US" dirty="0"/>
          </a:p>
        </p:txBody>
      </p:sp>
      <p:pic>
        <p:nvPicPr>
          <p:cNvPr id="9" name="Content Placeholder 8" descr="Screenshot_2015-09-04-06-11-05.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41130" r="-41130"/>
          <a:stretch>
            <a:fillRect/>
          </a:stretch>
        </p:blipFill>
        <p:spPr>
          <a:xfrm>
            <a:off x="4751070" y="2347759"/>
            <a:ext cx="3840480" cy="3596185"/>
          </a:xfrm>
        </p:spPr>
      </p:pic>
      <p:sp>
        <p:nvSpPr>
          <p:cNvPr id="10" name="Content Placeholder 3"/>
          <p:cNvSpPr>
            <a:spLocks noGrp="1"/>
          </p:cNvSpPr>
          <p:nvPr>
            <p:ph sz="quarter" idx="4"/>
          </p:nvPr>
        </p:nvSpPr>
        <p:spPr>
          <a:xfrm>
            <a:off x="729932" y="1861414"/>
            <a:ext cx="4228148" cy="4082641"/>
          </a:xfrm>
        </p:spPr>
        <p:txBody>
          <a:bodyPr>
            <a:normAutofit/>
          </a:bodyPr>
          <a:lstStyle/>
          <a:p>
            <a:pPr marL="0" indent="0">
              <a:buNone/>
            </a:pPr>
            <a:r>
              <a:rPr lang="en-US" dirty="0" smtClean="0"/>
              <a:t>Communication</a:t>
            </a:r>
          </a:p>
          <a:p>
            <a:r>
              <a:rPr lang="en-US" dirty="0" smtClean="0"/>
              <a:t>Able to communicate with customer</a:t>
            </a:r>
          </a:p>
          <a:p>
            <a:r>
              <a:rPr lang="en-US" dirty="0" smtClean="0"/>
              <a:t>Uses built in email functionality</a:t>
            </a:r>
          </a:p>
          <a:p>
            <a:r>
              <a:rPr lang="en-US" dirty="0" smtClean="0"/>
              <a:t>Prefills customer information from order</a:t>
            </a:r>
          </a:p>
          <a:p>
            <a:r>
              <a:rPr lang="en-US" dirty="0" smtClean="0"/>
              <a:t>Send updates / info on order</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33</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477072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Android App - Search</a:t>
            </a:r>
            <a:endParaRPr lang="en-US" dirty="0"/>
          </a:p>
        </p:txBody>
      </p:sp>
      <p:sp>
        <p:nvSpPr>
          <p:cNvPr id="5" name="Text Placeholder 4"/>
          <p:cNvSpPr>
            <a:spLocks noGrp="1"/>
          </p:cNvSpPr>
          <p:nvPr>
            <p:ph type="body" sz="quarter" idx="3"/>
          </p:nvPr>
        </p:nvSpPr>
        <p:spPr/>
        <p:txBody>
          <a:bodyPr/>
          <a:lstStyle/>
          <a:p>
            <a:r>
              <a:rPr lang="en-US" dirty="0" smtClean="0"/>
              <a:t>Search Module</a:t>
            </a:r>
            <a:endParaRPr lang="en-US" dirty="0"/>
          </a:p>
        </p:txBody>
      </p:sp>
      <p:pic>
        <p:nvPicPr>
          <p:cNvPr id="11" name="Content Placeholder 10" descr="Screenshot_2015-09-04-06-11-40.pn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41130" r="-41130"/>
          <a:stretch>
            <a:fillRect/>
          </a:stretch>
        </p:blipFill>
        <p:spPr/>
      </p:pic>
      <p:sp>
        <p:nvSpPr>
          <p:cNvPr id="6" name="Content Placeholder 5"/>
          <p:cNvSpPr>
            <a:spLocks noGrp="1"/>
          </p:cNvSpPr>
          <p:nvPr>
            <p:ph sz="half" idx="2"/>
          </p:nvPr>
        </p:nvSpPr>
        <p:spPr>
          <a:xfrm>
            <a:off x="549274" y="1584962"/>
            <a:ext cx="3840480" cy="4378960"/>
          </a:xfrm>
        </p:spPr>
        <p:txBody>
          <a:bodyPr/>
          <a:lstStyle/>
          <a:p>
            <a:pPr marL="0" indent="0">
              <a:buNone/>
            </a:pPr>
            <a:r>
              <a:rPr lang="en-US" dirty="0" smtClean="0"/>
              <a:t>Find Order(s)</a:t>
            </a:r>
          </a:p>
          <a:p>
            <a:r>
              <a:rPr lang="en-US" dirty="0" smtClean="0"/>
              <a:t>Locate a particular order</a:t>
            </a:r>
          </a:p>
          <a:p>
            <a:r>
              <a:rPr lang="en-US" dirty="0" smtClean="0"/>
              <a:t>Search by Order Id</a:t>
            </a:r>
          </a:p>
          <a:p>
            <a:r>
              <a:rPr lang="en-US" dirty="0" smtClean="0"/>
              <a:t>Search by </a:t>
            </a:r>
          </a:p>
          <a:p>
            <a:pPr lvl="1"/>
            <a:r>
              <a:rPr lang="en-US" dirty="0" smtClean="0"/>
              <a:t>Name</a:t>
            </a:r>
          </a:p>
          <a:p>
            <a:pPr lvl="1"/>
            <a:r>
              <a:rPr lang="en-US" dirty="0" smtClean="0"/>
              <a:t>Email</a:t>
            </a:r>
          </a:p>
          <a:p>
            <a:pPr lvl="1"/>
            <a:r>
              <a:rPr lang="en-US" dirty="0" smtClean="0"/>
              <a:t>Phone</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34</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799329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Conclusions</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35</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909575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Engineering Constraints</a:t>
            </a:r>
            <a:endParaRPr lang="en-US" sz="4400" dirty="0"/>
          </a:p>
        </p:txBody>
      </p:sp>
      <p:sp>
        <p:nvSpPr>
          <p:cNvPr id="3" name="Content Placeholder 2"/>
          <p:cNvSpPr>
            <a:spLocks noGrp="1"/>
          </p:cNvSpPr>
          <p:nvPr>
            <p:ph idx="1"/>
          </p:nvPr>
        </p:nvSpPr>
        <p:spPr>
          <a:xfrm>
            <a:off x="549275" y="1600201"/>
            <a:ext cx="8042276" cy="4442380"/>
          </a:xfrm>
        </p:spPr>
        <p:txBody>
          <a:bodyPr>
            <a:normAutofit fontScale="70000" lnSpcReduction="20000"/>
          </a:bodyPr>
          <a:lstStyle/>
          <a:p>
            <a:pPr marL="0" indent="0">
              <a:buNone/>
            </a:pPr>
            <a:r>
              <a:rPr lang="en-US" b="1" dirty="0"/>
              <a:t>Economic</a:t>
            </a:r>
          </a:p>
          <a:p>
            <a:pPr>
              <a:spcBef>
                <a:spcPts val="600"/>
              </a:spcBef>
            </a:pPr>
            <a:r>
              <a:rPr lang="en-US" dirty="0" smtClean="0"/>
              <a:t>There are several companies in this space the goal of this project was to deliver a full-featured system at a lower cost.</a:t>
            </a:r>
            <a:endParaRPr lang="en-US" dirty="0"/>
          </a:p>
          <a:p>
            <a:pPr marL="0" indent="0">
              <a:spcBef>
                <a:spcPts val="1800"/>
              </a:spcBef>
              <a:buNone/>
            </a:pPr>
            <a:r>
              <a:rPr lang="en-US" b="1" dirty="0" smtClean="0"/>
              <a:t>Environmental</a:t>
            </a:r>
            <a:endParaRPr lang="en-US" b="1" dirty="0"/>
          </a:p>
          <a:p>
            <a:pPr>
              <a:spcBef>
                <a:spcPts val="600"/>
              </a:spcBef>
            </a:pPr>
            <a:r>
              <a:rPr lang="en-US" dirty="0"/>
              <a:t>The system is designed to be entirely digital and therefore </a:t>
            </a:r>
            <a:r>
              <a:rPr lang="en-US" dirty="0" smtClean="0"/>
              <a:t>paperless</a:t>
            </a:r>
            <a:r>
              <a:rPr lang="en-US" dirty="0"/>
              <a:t> </a:t>
            </a:r>
            <a:r>
              <a:rPr lang="en-US" dirty="0" smtClean="0"/>
              <a:t>– reduced paper need and consumption which is beneficial to the environment.</a:t>
            </a:r>
            <a:endParaRPr lang="en-US" dirty="0"/>
          </a:p>
          <a:p>
            <a:pPr marL="0" indent="0">
              <a:spcBef>
                <a:spcPts val="1800"/>
              </a:spcBef>
              <a:buNone/>
            </a:pPr>
            <a:r>
              <a:rPr lang="en-US" b="1" dirty="0" smtClean="0"/>
              <a:t>Sustainability</a:t>
            </a:r>
          </a:p>
          <a:p>
            <a:pPr>
              <a:spcBef>
                <a:spcPts val="600"/>
              </a:spcBef>
            </a:pPr>
            <a:r>
              <a:rPr lang="en-US" dirty="0" smtClean="0"/>
              <a:t>Offers another business channel to restaurants. Potential for increased traffic and orders which help build the restaurant brand and has the economic benefit revenue to the local community if taxes and job creation.</a:t>
            </a:r>
            <a:endParaRPr lang="en-US" dirty="0"/>
          </a:p>
          <a:p>
            <a:pPr marL="0" indent="0">
              <a:spcBef>
                <a:spcPts val="1800"/>
              </a:spcBef>
              <a:buNone/>
            </a:pPr>
            <a:r>
              <a:rPr lang="en-US" b="1" dirty="0" smtClean="0"/>
              <a:t>Social </a:t>
            </a:r>
            <a:r>
              <a:rPr lang="en-US" b="1" dirty="0"/>
              <a:t>&amp; Political</a:t>
            </a:r>
          </a:p>
          <a:p>
            <a:pPr>
              <a:spcBef>
                <a:spcPts val="600"/>
              </a:spcBef>
            </a:pPr>
            <a:r>
              <a:rPr lang="en-US" dirty="0"/>
              <a:t>The system is designed to promote and offer another channel of ordering for restaurants and small businesses. In use and function it has the socio-political ability to influence and change </a:t>
            </a:r>
            <a:r>
              <a:rPr lang="en-US" dirty="0" smtClean="0"/>
              <a:t>behavior</a:t>
            </a:r>
            <a:r>
              <a:rPr lang="en-US" dirty="0"/>
              <a:t> </a:t>
            </a:r>
            <a:r>
              <a:rPr lang="en-US" dirty="0" smtClean="0"/>
              <a:t>to more self-service order placement.</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36</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95459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Engineering Standards</a:t>
            </a:r>
            <a:endParaRPr lang="en-US" sz="4400" dirty="0"/>
          </a:p>
        </p:txBody>
      </p:sp>
      <p:sp>
        <p:nvSpPr>
          <p:cNvPr id="3" name="Content Placeholder 2"/>
          <p:cNvSpPr>
            <a:spLocks noGrp="1"/>
          </p:cNvSpPr>
          <p:nvPr>
            <p:ph idx="1"/>
          </p:nvPr>
        </p:nvSpPr>
        <p:spPr>
          <a:xfrm>
            <a:off x="549275" y="1600201"/>
            <a:ext cx="8042276" cy="4442380"/>
          </a:xfrm>
        </p:spPr>
        <p:txBody>
          <a:bodyPr>
            <a:normAutofit fontScale="55000" lnSpcReduction="20000"/>
          </a:bodyPr>
          <a:lstStyle/>
          <a:p>
            <a:pPr marL="0" indent="0">
              <a:buNone/>
            </a:pPr>
            <a:r>
              <a:rPr lang="en-US" dirty="0"/>
              <a:t>This project and system is a software based digital ordering system which is reliant on the Internet, digital communications, transmission security and interface design standards. </a:t>
            </a:r>
            <a:endParaRPr lang="en-US" dirty="0" smtClean="0"/>
          </a:p>
          <a:p>
            <a:pPr marL="0" indent="0">
              <a:spcBef>
                <a:spcPts val="1200"/>
              </a:spcBef>
              <a:buNone/>
            </a:pPr>
            <a:r>
              <a:rPr lang="en-US" b="1" dirty="0" smtClean="0"/>
              <a:t>World </a:t>
            </a:r>
            <a:r>
              <a:rPr lang="en-US" b="1" dirty="0"/>
              <a:t>Wide Web Consortium</a:t>
            </a:r>
          </a:p>
          <a:p>
            <a:pPr marL="0" indent="0">
              <a:spcBef>
                <a:spcPts val="600"/>
              </a:spcBef>
              <a:buNone/>
            </a:pPr>
            <a:r>
              <a:rPr lang="en-US" dirty="0" smtClean="0"/>
              <a:t>The World Wide Web Consortium (W3C) is an international community where Member organizations, a full-time staff, and the public work together to develop Web standards -Building and rendering web pages; web access from anywhere and any device; architecture and </a:t>
            </a:r>
            <a:r>
              <a:rPr lang="en-US" dirty="0"/>
              <a:t>underlying technologies and principles for transmission and data </a:t>
            </a:r>
            <a:r>
              <a:rPr lang="en-US" dirty="0" smtClean="0"/>
              <a:t>structure</a:t>
            </a:r>
          </a:p>
          <a:p>
            <a:pPr marL="0" indent="0">
              <a:spcBef>
                <a:spcPts val="1800"/>
              </a:spcBef>
              <a:buNone/>
            </a:pPr>
            <a:r>
              <a:rPr lang="en-US" b="1" dirty="0" smtClean="0"/>
              <a:t>IETF</a:t>
            </a:r>
            <a:endParaRPr lang="en-US" b="1" dirty="0"/>
          </a:p>
          <a:p>
            <a:pPr marL="0" indent="0">
              <a:spcBef>
                <a:spcPts val="600"/>
              </a:spcBef>
              <a:buNone/>
            </a:pPr>
            <a:r>
              <a:rPr lang="en-US" dirty="0" smtClean="0"/>
              <a:t>The Internet Engineering Task Force (IETF) is a large open international community of network designers, operators, vendors, and researchers concerned with the evolution of the Internet architecture and the smooth operation of the Internet. It is open to any interested individual. The IETF Mission Statement is documented in RFC 3935.</a:t>
            </a:r>
          </a:p>
          <a:p>
            <a:pPr marL="0" indent="0">
              <a:spcBef>
                <a:spcPts val="600"/>
              </a:spcBef>
              <a:buNone/>
            </a:pPr>
            <a:r>
              <a:rPr lang="en-US" dirty="0" smtClean="0"/>
              <a:t>The actual technical work of the IETF is done in its working groups, which are organized by topic into several areas (e.g., routing, transport, security, etc.).</a:t>
            </a:r>
          </a:p>
          <a:p>
            <a:pPr marL="0" indent="0">
              <a:spcBef>
                <a:spcPts val="1800"/>
              </a:spcBef>
              <a:buNone/>
            </a:pPr>
            <a:r>
              <a:rPr lang="en-US" b="1" dirty="0" smtClean="0"/>
              <a:t>ISOC</a:t>
            </a:r>
          </a:p>
          <a:p>
            <a:pPr marL="0" indent="0">
              <a:spcBef>
                <a:spcPts val="600"/>
              </a:spcBef>
              <a:buNone/>
            </a:pPr>
            <a:r>
              <a:rPr lang="en-US" dirty="0" smtClean="0"/>
              <a:t>The Internet Society (ISOC) is a global cause-driven organization governed by a diverse Board of Trustees that is dedicated to ensuring that the Internet stays open, transparent and defined by you. </a:t>
            </a:r>
          </a:p>
          <a:p>
            <a:pPr marL="0" indent="0">
              <a:spcBef>
                <a:spcPts val="600"/>
              </a:spcBef>
              <a:buNone/>
            </a:pPr>
            <a:r>
              <a:rPr lang="en-US" dirty="0" smtClean="0"/>
              <a:t>They are a trusted independent source of leadership for Internet policy, technology standards, and future development. More than simply advancing technology, they work to ensure the Internet continues to grow and evolve as a platform for innovation, economic development, and social progress for people around the world.</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37</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399481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Future Improvements</a:t>
            </a:r>
            <a:endParaRPr lang="en-US" sz="4400" dirty="0"/>
          </a:p>
        </p:txBody>
      </p:sp>
      <p:sp>
        <p:nvSpPr>
          <p:cNvPr id="3" name="Content Placeholder 2"/>
          <p:cNvSpPr>
            <a:spLocks noGrp="1"/>
          </p:cNvSpPr>
          <p:nvPr>
            <p:ph idx="1"/>
          </p:nvPr>
        </p:nvSpPr>
        <p:spPr>
          <a:xfrm>
            <a:off x="549275" y="1600201"/>
            <a:ext cx="8042276" cy="4442380"/>
          </a:xfrm>
        </p:spPr>
        <p:txBody>
          <a:bodyPr>
            <a:normAutofit fontScale="77500" lnSpcReduction="20000"/>
          </a:bodyPr>
          <a:lstStyle/>
          <a:p>
            <a:pPr marL="0" indent="0">
              <a:buNone/>
            </a:pPr>
            <a:r>
              <a:rPr lang="en-US" b="1" dirty="0" smtClean="0"/>
              <a:t>Security</a:t>
            </a:r>
            <a:endParaRPr lang="en-US" b="1" dirty="0"/>
          </a:p>
          <a:p>
            <a:pPr>
              <a:spcBef>
                <a:spcPts val="600"/>
              </a:spcBef>
            </a:pPr>
            <a:r>
              <a:rPr lang="en-US" dirty="0" smtClean="0"/>
              <a:t>Improve Service Layer security.</a:t>
            </a:r>
          </a:p>
          <a:p>
            <a:pPr>
              <a:spcBef>
                <a:spcPts val="600"/>
              </a:spcBef>
            </a:pPr>
            <a:r>
              <a:rPr lang="en-US" dirty="0" smtClean="0"/>
              <a:t>IP Filtering</a:t>
            </a:r>
            <a:endParaRPr lang="en-US" dirty="0"/>
          </a:p>
          <a:p>
            <a:pPr marL="0" indent="0">
              <a:spcBef>
                <a:spcPts val="1200"/>
              </a:spcBef>
              <a:buNone/>
            </a:pPr>
            <a:r>
              <a:rPr lang="en-US" b="1" dirty="0" smtClean="0"/>
              <a:t>Admin Portal</a:t>
            </a:r>
            <a:endParaRPr lang="en-US" b="1" dirty="0"/>
          </a:p>
          <a:p>
            <a:pPr>
              <a:spcBef>
                <a:spcPts val="600"/>
              </a:spcBef>
            </a:pPr>
            <a:r>
              <a:rPr lang="en-US" dirty="0"/>
              <a:t>The DB configuration is all done via scripts at this point. This is fine for now, but a future improvement would be to create a portal to manage the DB </a:t>
            </a:r>
            <a:r>
              <a:rPr lang="en-US" dirty="0" smtClean="0"/>
              <a:t>configuration.</a:t>
            </a:r>
          </a:p>
          <a:p>
            <a:pPr marL="0" indent="0">
              <a:spcBef>
                <a:spcPts val="1200"/>
              </a:spcBef>
              <a:buNone/>
            </a:pPr>
            <a:r>
              <a:rPr lang="en-US" b="1" dirty="0" smtClean="0"/>
              <a:t>Communication </a:t>
            </a:r>
            <a:r>
              <a:rPr lang="en-US" b="1" dirty="0"/>
              <a:t>Preference</a:t>
            </a:r>
          </a:p>
          <a:p>
            <a:pPr>
              <a:spcBef>
                <a:spcPts val="600"/>
              </a:spcBef>
            </a:pPr>
            <a:r>
              <a:rPr lang="en-US" dirty="0"/>
              <a:t>The current system, while it supports SMS, only has email communication setup and working. Taking advantage of SMS and having the ability to communicate with a customer via SMS is a natural extension of the system in offering a fully digital </a:t>
            </a:r>
            <a:r>
              <a:rPr lang="en-US" dirty="0" smtClean="0"/>
              <a:t>experience.</a:t>
            </a:r>
          </a:p>
          <a:p>
            <a:pPr marL="66675" indent="0">
              <a:spcBef>
                <a:spcPts val="1200"/>
              </a:spcBef>
              <a:buNone/>
            </a:pPr>
            <a:r>
              <a:rPr lang="en-US" b="1" dirty="0" smtClean="0"/>
              <a:t>Store Interface (tablet application)</a:t>
            </a:r>
          </a:p>
          <a:p>
            <a:pPr>
              <a:spcBef>
                <a:spcPts val="600"/>
              </a:spcBef>
            </a:pPr>
            <a:r>
              <a:rPr lang="en-US" dirty="0" smtClean="0"/>
              <a:t>Real-world experience and usage feedback</a:t>
            </a:r>
          </a:p>
          <a:p>
            <a:pPr marL="0" indent="0">
              <a:spcBef>
                <a:spcPts val="600"/>
              </a:spcBef>
              <a:buNone/>
            </a:pPr>
            <a:endParaRPr lang="en-US" dirty="0" smtClean="0"/>
          </a:p>
          <a:p>
            <a:pPr marL="0" indent="0">
              <a:spcBef>
                <a:spcPts val="600"/>
              </a:spcBef>
              <a:buNone/>
            </a:pP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38</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946411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Conclusion</a:t>
            </a:r>
            <a:endParaRPr lang="en-US" sz="4400" dirty="0"/>
          </a:p>
        </p:txBody>
      </p:sp>
      <p:sp>
        <p:nvSpPr>
          <p:cNvPr id="3" name="Content Placeholder 2"/>
          <p:cNvSpPr>
            <a:spLocks noGrp="1"/>
          </p:cNvSpPr>
          <p:nvPr>
            <p:ph idx="1"/>
          </p:nvPr>
        </p:nvSpPr>
        <p:spPr>
          <a:xfrm>
            <a:off x="549275" y="1600201"/>
            <a:ext cx="8042276" cy="4602636"/>
          </a:xfrm>
        </p:spPr>
        <p:txBody>
          <a:bodyPr>
            <a:normAutofit/>
          </a:bodyPr>
          <a:lstStyle/>
          <a:p>
            <a:r>
              <a:rPr lang="en-US" dirty="0" smtClean="0"/>
              <a:t>Goal was to design a reusable, scalable and extensible Restaurant Digital Ordering System</a:t>
            </a:r>
          </a:p>
          <a:p>
            <a:pPr lvl="1"/>
            <a:r>
              <a:rPr lang="en-US" dirty="0" smtClean="0"/>
              <a:t>Achieved?</a:t>
            </a:r>
          </a:p>
          <a:p>
            <a:pPr lvl="2"/>
            <a:r>
              <a:rPr lang="en-US" dirty="0" smtClean="0"/>
              <a:t>Yes – I believe that I was able to develop a commercially viable system.</a:t>
            </a:r>
          </a:p>
          <a:p>
            <a:pPr lvl="2"/>
            <a:r>
              <a:rPr lang="en-US" dirty="0" smtClean="0"/>
              <a:t>System meets the functional and non-functional requirement.</a:t>
            </a:r>
          </a:p>
          <a:p>
            <a:pPr lvl="2"/>
            <a:r>
              <a:rPr lang="en-US" dirty="0" smtClean="0"/>
              <a:t>System is robust and scalable.</a:t>
            </a:r>
          </a:p>
          <a:p>
            <a:pPr lvl="2"/>
            <a:r>
              <a:rPr lang="en-US" dirty="0" smtClean="0"/>
              <a:t>Sound and proven architecture and technologies utilized.</a:t>
            </a:r>
          </a:p>
          <a:p>
            <a:pPr lvl="2"/>
            <a:r>
              <a:rPr lang="en-US" dirty="0" smtClean="0"/>
              <a:t>Simple, Intuitive and user friendly customer design</a:t>
            </a:r>
          </a:p>
          <a:p>
            <a:pPr lvl="2"/>
            <a:r>
              <a:rPr lang="en-US" dirty="0" smtClean="0"/>
              <a:t>Robust and responsive order processing tablet application.</a:t>
            </a:r>
          </a:p>
          <a:p>
            <a:pPr lvl="2"/>
            <a:endParaRPr lang="en-US" dirty="0" smtClean="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39</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80584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a:xfrm>
            <a:off x="549275" y="1600201"/>
            <a:ext cx="8042276" cy="825044"/>
          </a:xfrm>
        </p:spPr>
        <p:txBody>
          <a:bodyPr>
            <a:normAutofit/>
          </a:bodyPr>
          <a:lstStyle/>
          <a:p>
            <a:pPr marL="0" indent="0">
              <a:buNone/>
            </a:pPr>
            <a:r>
              <a:rPr lang="en-US" dirty="0" smtClean="0"/>
              <a:t>My project is a system that allow restaurants to offer online ordering to their customers. </a:t>
            </a:r>
          </a:p>
          <a:p>
            <a:pPr marL="0" indent="0">
              <a:buNone/>
            </a:pPr>
            <a:endParaRPr lang="en-US" dirty="0" smtClean="0"/>
          </a:p>
          <a:p>
            <a:endParaRPr lang="en-US" dirty="0" smtClean="0"/>
          </a:p>
        </p:txBody>
      </p:sp>
      <p:graphicFrame>
        <p:nvGraphicFramePr>
          <p:cNvPr id="4" name="Diagram 3"/>
          <p:cNvGraphicFramePr/>
          <p:nvPr>
            <p:extLst>
              <p:ext uri="{D42A27DB-BD31-4B8C-83A1-F6EECF244321}">
                <p14:modId xmlns:p14="http://schemas.microsoft.com/office/powerpoint/2010/main" val="2092173261"/>
              </p:ext>
            </p:extLst>
          </p:nvPr>
        </p:nvGraphicFramePr>
        <p:xfrm>
          <a:off x="1203488" y="21605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648F39E-9C37-485F-AC97-16BB4BDF9F49}" type="slidenum">
              <a:rPr kumimoji="0" lang="en-US" smtClean="0"/>
              <a:t>4</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1837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F09E0BC-CE52-4BC6-8AD8-8A12E01DC624}"/>
                                            </p:graphicEl>
                                          </p:spTgt>
                                        </p:tgtEl>
                                        <p:attrNameLst>
                                          <p:attrName>style.visibility</p:attrName>
                                        </p:attrNameLst>
                                      </p:cBhvr>
                                      <p:to>
                                        <p:strVal val="visible"/>
                                      </p:to>
                                    </p:set>
                                    <p:animEffect transition="in" filter="fade">
                                      <p:cBhvr>
                                        <p:cTn id="7" dur="1000"/>
                                        <p:tgtEl>
                                          <p:spTgt spid="4">
                                            <p:graphicEl>
                                              <a:dgm id="{8F09E0BC-CE52-4BC6-8AD8-8A12E01DC624}"/>
                                            </p:graphicEl>
                                          </p:spTgt>
                                        </p:tgtEl>
                                      </p:cBhvr>
                                    </p:animEffect>
                                    <p:anim calcmode="lin" valueType="num">
                                      <p:cBhvr>
                                        <p:cTn id="8" dur="1000" fill="hold"/>
                                        <p:tgtEl>
                                          <p:spTgt spid="4">
                                            <p:graphicEl>
                                              <a:dgm id="{8F09E0BC-CE52-4BC6-8AD8-8A12E01DC62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F09E0BC-CE52-4BC6-8AD8-8A12E01DC62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2746EDC-DE3F-420B-8829-A814B3352000}"/>
                                            </p:graphicEl>
                                          </p:spTgt>
                                        </p:tgtEl>
                                        <p:attrNameLst>
                                          <p:attrName>style.visibility</p:attrName>
                                        </p:attrNameLst>
                                      </p:cBhvr>
                                      <p:to>
                                        <p:strVal val="visible"/>
                                      </p:to>
                                    </p:set>
                                    <p:animEffect transition="in" filter="fade">
                                      <p:cBhvr>
                                        <p:cTn id="12" dur="1000"/>
                                        <p:tgtEl>
                                          <p:spTgt spid="4">
                                            <p:graphicEl>
                                              <a:dgm id="{C2746EDC-DE3F-420B-8829-A814B3352000}"/>
                                            </p:graphicEl>
                                          </p:spTgt>
                                        </p:tgtEl>
                                      </p:cBhvr>
                                    </p:animEffect>
                                    <p:anim calcmode="lin" valueType="num">
                                      <p:cBhvr>
                                        <p:cTn id="13" dur="1000" fill="hold"/>
                                        <p:tgtEl>
                                          <p:spTgt spid="4">
                                            <p:graphicEl>
                                              <a:dgm id="{C2746EDC-DE3F-420B-8829-A814B3352000}"/>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2746EDC-DE3F-420B-8829-A814B335200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239D6BEB-E8A8-4E43-BC3C-9AABA2553652}"/>
                                            </p:graphicEl>
                                          </p:spTgt>
                                        </p:tgtEl>
                                        <p:attrNameLst>
                                          <p:attrName>style.visibility</p:attrName>
                                        </p:attrNameLst>
                                      </p:cBhvr>
                                      <p:to>
                                        <p:strVal val="visible"/>
                                      </p:to>
                                    </p:set>
                                    <p:animEffect transition="in" filter="fade">
                                      <p:cBhvr>
                                        <p:cTn id="19" dur="1000"/>
                                        <p:tgtEl>
                                          <p:spTgt spid="4">
                                            <p:graphicEl>
                                              <a:dgm id="{239D6BEB-E8A8-4E43-BC3C-9AABA2553652}"/>
                                            </p:graphicEl>
                                          </p:spTgt>
                                        </p:tgtEl>
                                      </p:cBhvr>
                                    </p:animEffect>
                                    <p:anim calcmode="lin" valueType="num">
                                      <p:cBhvr>
                                        <p:cTn id="20" dur="1000" fill="hold"/>
                                        <p:tgtEl>
                                          <p:spTgt spid="4">
                                            <p:graphicEl>
                                              <a:dgm id="{239D6BEB-E8A8-4E43-BC3C-9AABA2553652}"/>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9D6BEB-E8A8-4E43-BC3C-9AABA2553652}"/>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B5A34E29-FAF3-4BEE-AD2D-0A167CBA7479}"/>
                                            </p:graphicEl>
                                          </p:spTgt>
                                        </p:tgtEl>
                                        <p:attrNameLst>
                                          <p:attrName>style.visibility</p:attrName>
                                        </p:attrNameLst>
                                      </p:cBhvr>
                                      <p:to>
                                        <p:strVal val="visible"/>
                                      </p:to>
                                    </p:set>
                                    <p:animEffect transition="in" filter="fade">
                                      <p:cBhvr>
                                        <p:cTn id="24" dur="1000"/>
                                        <p:tgtEl>
                                          <p:spTgt spid="4">
                                            <p:graphicEl>
                                              <a:dgm id="{B5A34E29-FAF3-4BEE-AD2D-0A167CBA7479}"/>
                                            </p:graphicEl>
                                          </p:spTgt>
                                        </p:tgtEl>
                                      </p:cBhvr>
                                    </p:animEffect>
                                    <p:anim calcmode="lin" valueType="num">
                                      <p:cBhvr>
                                        <p:cTn id="25" dur="1000" fill="hold"/>
                                        <p:tgtEl>
                                          <p:spTgt spid="4">
                                            <p:graphicEl>
                                              <a:dgm id="{B5A34E29-FAF3-4BEE-AD2D-0A167CBA7479}"/>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B5A34E29-FAF3-4BEE-AD2D-0A167CBA747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3C817011-6ABC-4BAE-9C97-327292E8F7A2}"/>
                                            </p:graphicEl>
                                          </p:spTgt>
                                        </p:tgtEl>
                                        <p:attrNameLst>
                                          <p:attrName>style.visibility</p:attrName>
                                        </p:attrNameLst>
                                      </p:cBhvr>
                                      <p:to>
                                        <p:strVal val="visible"/>
                                      </p:to>
                                    </p:set>
                                    <p:animEffect transition="in" filter="fade">
                                      <p:cBhvr>
                                        <p:cTn id="29" dur="1000"/>
                                        <p:tgtEl>
                                          <p:spTgt spid="4">
                                            <p:graphicEl>
                                              <a:dgm id="{3C817011-6ABC-4BAE-9C97-327292E8F7A2}"/>
                                            </p:graphicEl>
                                          </p:spTgt>
                                        </p:tgtEl>
                                      </p:cBhvr>
                                    </p:animEffect>
                                    <p:anim calcmode="lin" valueType="num">
                                      <p:cBhvr>
                                        <p:cTn id="30" dur="1000" fill="hold"/>
                                        <p:tgtEl>
                                          <p:spTgt spid="4">
                                            <p:graphicEl>
                                              <a:dgm id="{3C817011-6ABC-4BAE-9C97-327292E8F7A2}"/>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C817011-6ABC-4BAE-9C97-327292E8F7A2}"/>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FBC98471-5F70-4884-8CFF-FF34B0936341}"/>
                                            </p:graphicEl>
                                          </p:spTgt>
                                        </p:tgtEl>
                                        <p:attrNameLst>
                                          <p:attrName>style.visibility</p:attrName>
                                        </p:attrNameLst>
                                      </p:cBhvr>
                                      <p:to>
                                        <p:strVal val="visible"/>
                                      </p:to>
                                    </p:set>
                                    <p:animEffect transition="in" filter="fade">
                                      <p:cBhvr>
                                        <p:cTn id="36" dur="1000"/>
                                        <p:tgtEl>
                                          <p:spTgt spid="4">
                                            <p:graphicEl>
                                              <a:dgm id="{FBC98471-5F70-4884-8CFF-FF34B0936341}"/>
                                            </p:graphicEl>
                                          </p:spTgt>
                                        </p:tgtEl>
                                      </p:cBhvr>
                                    </p:animEffect>
                                    <p:anim calcmode="lin" valueType="num">
                                      <p:cBhvr>
                                        <p:cTn id="37" dur="1000" fill="hold"/>
                                        <p:tgtEl>
                                          <p:spTgt spid="4">
                                            <p:graphicEl>
                                              <a:dgm id="{FBC98471-5F70-4884-8CFF-FF34B0936341}"/>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FBC98471-5F70-4884-8CFF-FF34B0936341}"/>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F2FACAC4-6625-4A04-B37C-6F2CE0CB2F4A}"/>
                                            </p:graphicEl>
                                          </p:spTgt>
                                        </p:tgtEl>
                                        <p:attrNameLst>
                                          <p:attrName>style.visibility</p:attrName>
                                        </p:attrNameLst>
                                      </p:cBhvr>
                                      <p:to>
                                        <p:strVal val="visible"/>
                                      </p:to>
                                    </p:set>
                                    <p:animEffect transition="in" filter="fade">
                                      <p:cBhvr>
                                        <p:cTn id="41" dur="1000"/>
                                        <p:tgtEl>
                                          <p:spTgt spid="4">
                                            <p:graphicEl>
                                              <a:dgm id="{F2FACAC4-6625-4A04-B37C-6F2CE0CB2F4A}"/>
                                            </p:graphicEl>
                                          </p:spTgt>
                                        </p:tgtEl>
                                      </p:cBhvr>
                                    </p:animEffect>
                                    <p:anim calcmode="lin" valueType="num">
                                      <p:cBhvr>
                                        <p:cTn id="42" dur="1000" fill="hold"/>
                                        <p:tgtEl>
                                          <p:spTgt spid="4">
                                            <p:graphicEl>
                                              <a:dgm id="{F2FACAC4-6625-4A04-B37C-6F2CE0CB2F4A}"/>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F2FACAC4-6625-4A04-B37C-6F2CE0CB2F4A}"/>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graphicEl>
                                              <a:dgm id="{9CD687FF-7676-42D2-9F6C-6BB87D1E36E3}"/>
                                            </p:graphicEl>
                                          </p:spTgt>
                                        </p:tgtEl>
                                        <p:attrNameLst>
                                          <p:attrName>style.visibility</p:attrName>
                                        </p:attrNameLst>
                                      </p:cBhvr>
                                      <p:to>
                                        <p:strVal val="visible"/>
                                      </p:to>
                                    </p:set>
                                    <p:animEffect transition="in" filter="fade">
                                      <p:cBhvr>
                                        <p:cTn id="46" dur="1000"/>
                                        <p:tgtEl>
                                          <p:spTgt spid="4">
                                            <p:graphicEl>
                                              <a:dgm id="{9CD687FF-7676-42D2-9F6C-6BB87D1E36E3}"/>
                                            </p:graphicEl>
                                          </p:spTgt>
                                        </p:tgtEl>
                                      </p:cBhvr>
                                    </p:animEffect>
                                    <p:anim calcmode="lin" valueType="num">
                                      <p:cBhvr>
                                        <p:cTn id="47" dur="1000" fill="hold"/>
                                        <p:tgtEl>
                                          <p:spTgt spid="4">
                                            <p:graphicEl>
                                              <a:dgm id="{9CD687FF-7676-42D2-9F6C-6BB87D1E36E3}"/>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9CD687FF-7676-42D2-9F6C-6BB87D1E36E3}"/>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graphicEl>
                                              <a:dgm id="{072A9A31-F239-4B2C-AB8F-DB094A95D892}"/>
                                            </p:graphicEl>
                                          </p:spTgt>
                                        </p:tgtEl>
                                        <p:attrNameLst>
                                          <p:attrName>style.visibility</p:attrName>
                                        </p:attrNameLst>
                                      </p:cBhvr>
                                      <p:to>
                                        <p:strVal val="visible"/>
                                      </p:to>
                                    </p:set>
                                    <p:animEffect transition="in" filter="fade">
                                      <p:cBhvr>
                                        <p:cTn id="53" dur="1000"/>
                                        <p:tgtEl>
                                          <p:spTgt spid="4">
                                            <p:graphicEl>
                                              <a:dgm id="{072A9A31-F239-4B2C-AB8F-DB094A95D892}"/>
                                            </p:graphicEl>
                                          </p:spTgt>
                                        </p:tgtEl>
                                      </p:cBhvr>
                                    </p:animEffect>
                                    <p:anim calcmode="lin" valueType="num">
                                      <p:cBhvr>
                                        <p:cTn id="54" dur="1000" fill="hold"/>
                                        <p:tgtEl>
                                          <p:spTgt spid="4">
                                            <p:graphicEl>
                                              <a:dgm id="{072A9A31-F239-4B2C-AB8F-DB094A95D892}"/>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072A9A31-F239-4B2C-AB8F-DB094A95D892}"/>
                                            </p:graphic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graphicEl>
                                              <a:dgm id="{60122076-E386-44F3-AAB7-ABC346C5DD5E}"/>
                                            </p:graphicEl>
                                          </p:spTgt>
                                        </p:tgtEl>
                                        <p:attrNameLst>
                                          <p:attrName>style.visibility</p:attrName>
                                        </p:attrNameLst>
                                      </p:cBhvr>
                                      <p:to>
                                        <p:strVal val="visible"/>
                                      </p:to>
                                    </p:set>
                                    <p:animEffect transition="in" filter="fade">
                                      <p:cBhvr>
                                        <p:cTn id="58" dur="1000"/>
                                        <p:tgtEl>
                                          <p:spTgt spid="4">
                                            <p:graphicEl>
                                              <a:dgm id="{60122076-E386-44F3-AAB7-ABC346C5DD5E}"/>
                                            </p:graphicEl>
                                          </p:spTgt>
                                        </p:tgtEl>
                                      </p:cBhvr>
                                    </p:animEffect>
                                    <p:anim calcmode="lin" valueType="num">
                                      <p:cBhvr>
                                        <p:cTn id="59" dur="1000" fill="hold"/>
                                        <p:tgtEl>
                                          <p:spTgt spid="4">
                                            <p:graphicEl>
                                              <a:dgm id="{60122076-E386-44F3-AAB7-ABC346C5DD5E}"/>
                                            </p:graphicEl>
                                          </p:spTgt>
                                        </p:tgtEl>
                                        <p:attrNameLst>
                                          <p:attrName>ppt_x</p:attrName>
                                        </p:attrNameLst>
                                      </p:cBhvr>
                                      <p:tavLst>
                                        <p:tav tm="0">
                                          <p:val>
                                            <p:strVal val="#ppt_x"/>
                                          </p:val>
                                        </p:tav>
                                        <p:tav tm="100000">
                                          <p:val>
                                            <p:strVal val="#ppt_x"/>
                                          </p:val>
                                        </p:tav>
                                      </p:tavLst>
                                    </p:anim>
                                    <p:anim calcmode="lin" valueType="num">
                                      <p:cBhvr>
                                        <p:cTn id="60" dur="1000" fill="hold"/>
                                        <p:tgtEl>
                                          <p:spTgt spid="4">
                                            <p:graphicEl>
                                              <a:dgm id="{60122076-E386-44F3-AAB7-ABC346C5DD5E}"/>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graphicEl>
                                              <a:dgm id="{585345A8-01D9-42D6-896A-B0210A2C682E}"/>
                                            </p:graphicEl>
                                          </p:spTgt>
                                        </p:tgtEl>
                                        <p:attrNameLst>
                                          <p:attrName>style.visibility</p:attrName>
                                        </p:attrNameLst>
                                      </p:cBhvr>
                                      <p:to>
                                        <p:strVal val="visible"/>
                                      </p:to>
                                    </p:set>
                                    <p:animEffect transition="in" filter="fade">
                                      <p:cBhvr>
                                        <p:cTn id="63" dur="1000"/>
                                        <p:tgtEl>
                                          <p:spTgt spid="4">
                                            <p:graphicEl>
                                              <a:dgm id="{585345A8-01D9-42D6-896A-B0210A2C682E}"/>
                                            </p:graphicEl>
                                          </p:spTgt>
                                        </p:tgtEl>
                                      </p:cBhvr>
                                    </p:animEffect>
                                    <p:anim calcmode="lin" valueType="num">
                                      <p:cBhvr>
                                        <p:cTn id="64" dur="1000" fill="hold"/>
                                        <p:tgtEl>
                                          <p:spTgt spid="4">
                                            <p:graphicEl>
                                              <a:dgm id="{585345A8-01D9-42D6-896A-B0210A2C682E}"/>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585345A8-01D9-42D6-896A-B0210A2C682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a:xfrm>
            <a:off x="549275" y="1600201"/>
            <a:ext cx="8042276" cy="1670900"/>
          </a:xfrm>
        </p:spPr>
        <p:txBody>
          <a:bodyPr>
            <a:normAutofit lnSpcReduction="10000"/>
          </a:bodyPr>
          <a:lstStyle/>
          <a:p>
            <a:r>
              <a:rPr lang="en-US" dirty="0" smtClean="0"/>
              <a:t>Why did it choose this project?</a:t>
            </a:r>
          </a:p>
          <a:p>
            <a:r>
              <a:rPr lang="en-US" dirty="0" smtClean="0"/>
              <a:t>Issues addressed?</a:t>
            </a:r>
          </a:p>
          <a:p>
            <a:r>
              <a:rPr lang="en-US" dirty="0" smtClean="0"/>
              <a:t>Current landscape and options</a:t>
            </a:r>
          </a:p>
        </p:txBody>
      </p:sp>
      <p:graphicFrame>
        <p:nvGraphicFramePr>
          <p:cNvPr id="4" name="Diagram 3"/>
          <p:cNvGraphicFramePr/>
          <p:nvPr>
            <p:extLst>
              <p:ext uri="{D42A27DB-BD31-4B8C-83A1-F6EECF244321}">
                <p14:modId xmlns:p14="http://schemas.microsoft.com/office/powerpoint/2010/main" val="2731623756"/>
              </p:ext>
            </p:extLst>
          </p:nvPr>
        </p:nvGraphicFramePr>
        <p:xfrm>
          <a:off x="549275" y="2846894"/>
          <a:ext cx="8042276" cy="345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9648F39E-9C37-485F-AC97-16BB4BDF9F49}" type="slidenum">
              <a:rPr kumimoji="0" lang="en-US" smtClean="0"/>
              <a:t>5</a:t>
            </a:fld>
            <a:endParaRPr kumimoji="0" lang="en-US"/>
          </a:p>
        </p:txBody>
      </p:sp>
      <p:sp>
        <p:nvSpPr>
          <p:cNvPr id="6" name="Footer Placeholder 5"/>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4962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9CA94CB-E1B4-4359-B794-CB65C4BED70D}"/>
                                            </p:graphicEl>
                                          </p:spTgt>
                                        </p:tgtEl>
                                        <p:attrNameLst>
                                          <p:attrName>style.visibility</p:attrName>
                                        </p:attrNameLst>
                                      </p:cBhvr>
                                      <p:to>
                                        <p:strVal val="visible"/>
                                      </p:to>
                                    </p:set>
                                    <p:animEffect transition="in" filter="fade">
                                      <p:cBhvr>
                                        <p:cTn id="7" dur="1000"/>
                                        <p:tgtEl>
                                          <p:spTgt spid="4">
                                            <p:graphicEl>
                                              <a:dgm id="{69CA94CB-E1B4-4359-B794-CB65C4BED70D}"/>
                                            </p:graphicEl>
                                          </p:spTgt>
                                        </p:tgtEl>
                                      </p:cBhvr>
                                    </p:animEffect>
                                    <p:anim calcmode="lin" valueType="num">
                                      <p:cBhvr>
                                        <p:cTn id="8" dur="1000" fill="hold"/>
                                        <p:tgtEl>
                                          <p:spTgt spid="4">
                                            <p:graphicEl>
                                              <a:dgm id="{69CA94CB-E1B4-4359-B794-CB65C4BED70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9CA94CB-E1B4-4359-B794-CB65C4BED7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75323425-8B94-4339-8D26-C8CC9C2AB5AA}"/>
                                            </p:graphicEl>
                                          </p:spTgt>
                                        </p:tgtEl>
                                        <p:attrNameLst>
                                          <p:attrName>style.visibility</p:attrName>
                                        </p:attrNameLst>
                                      </p:cBhvr>
                                      <p:to>
                                        <p:strVal val="visible"/>
                                      </p:to>
                                    </p:set>
                                    <p:animEffect transition="in" filter="fade">
                                      <p:cBhvr>
                                        <p:cTn id="12" dur="1000"/>
                                        <p:tgtEl>
                                          <p:spTgt spid="4">
                                            <p:graphicEl>
                                              <a:dgm id="{75323425-8B94-4339-8D26-C8CC9C2AB5AA}"/>
                                            </p:graphicEl>
                                          </p:spTgt>
                                        </p:tgtEl>
                                      </p:cBhvr>
                                    </p:animEffect>
                                    <p:anim calcmode="lin" valueType="num">
                                      <p:cBhvr>
                                        <p:cTn id="13" dur="1000" fill="hold"/>
                                        <p:tgtEl>
                                          <p:spTgt spid="4">
                                            <p:graphicEl>
                                              <a:dgm id="{75323425-8B94-4339-8D26-C8CC9C2AB5AA}"/>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75323425-8B94-4339-8D26-C8CC9C2AB5AA}"/>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86222574-B169-4DB6-892C-F2B9B749D3B3}"/>
                                            </p:graphicEl>
                                          </p:spTgt>
                                        </p:tgtEl>
                                        <p:attrNameLst>
                                          <p:attrName>style.visibility</p:attrName>
                                        </p:attrNameLst>
                                      </p:cBhvr>
                                      <p:to>
                                        <p:strVal val="visible"/>
                                      </p:to>
                                    </p:set>
                                    <p:animEffect transition="in" filter="fade">
                                      <p:cBhvr>
                                        <p:cTn id="19" dur="1000"/>
                                        <p:tgtEl>
                                          <p:spTgt spid="4">
                                            <p:graphicEl>
                                              <a:dgm id="{86222574-B169-4DB6-892C-F2B9B749D3B3}"/>
                                            </p:graphicEl>
                                          </p:spTgt>
                                        </p:tgtEl>
                                      </p:cBhvr>
                                    </p:animEffect>
                                    <p:anim calcmode="lin" valueType="num">
                                      <p:cBhvr>
                                        <p:cTn id="20" dur="1000" fill="hold"/>
                                        <p:tgtEl>
                                          <p:spTgt spid="4">
                                            <p:graphicEl>
                                              <a:dgm id="{86222574-B169-4DB6-892C-F2B9B749D3B3}"/>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86222574-B169-4DB6-892C-F2B9B749D3B3}"/>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1ED0DE3E-8D49-49D3-BFF1-748046C87212}"/>
                                            </p:graphicEl>
                                          </p:spTgt>
                                        </p:tgtEl>
                                        <p:attrNameLst>
                                          <p:attrName>style.visibility</p:attrName>
                                        </p:attrNameLst>
                                      </p:cBhvr>
                                      <p:to>
                                        <p:strVal val="visible"/>
                                      </p:to>
                                    </p:set>
                                    <p:animEffect transition="in" filter="fade">
                                      <p:cBhvr>
                                        <p:cTn id="24" dur="1000"/>
                                        <p:tgtEl>
                                          <p:spTgt spid="4">
                                            <p:graphicEl>
                                              <a:dgm id="{1ED0DE3E-8D49-49D3-BFF1-748046C87212}"/>
                                            </p:graphicEl>
                                          </p:spTgt>
                                        </p:tgtEl>
                                      </p:cBhvr>
                                    </p:animEffect>
                                    <p:anim calcmode="lin" valueType="num">
                                      <p:cBhvr>
                                        <p:cTn id="25" dur="1000" fill="hold"/>
                                        <p:tgtEl>
                                          <p:spTgt spid="4">
                                            <p:graphicEl>
                                              <a:dgm id="{1ED0DE3E-8D49-49D3-BFF1-748046C87212}"/>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1ED0DE3E-8D49-49D3-BFF1-748046C87212}"/>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5E943867-C07B-4F8F-B801-079BDDC537E8}"/>
                                            </p:graphicEl>
                                          </p:spTgt>
                                        </p:tgtEl>
                                        <p:attrNameLst>
                                          <p:attrName>style.visibility</p:attrName>
                                        </p:attrNameLst>
                                      </p:cBhvr>
                                      <p:to>
                                        <p:strVal val="visible"/>
                                      </p:to>
                                    </p:set>
                                    <p:animEffect transition="in" filter="fade">
                                      <p:cBhvr>
                                        <p:cTn id="31" dur="1000"/>
                                        <p:tgtEl>
                                          <p:spTgt spid="4">
                                            <p:graphicEl>
                                              <a:dgm id="{5E943867-C07B-4F8F-B801-079BDDC537E8}"/>
                                            </p:graphicEl>
                                          </p:spTgt>
                                        </p:tgtEl>
                                      </p:cBhvr>
                                    </p:animEffect>
                                    <p:anim calcmode="lin" valueType="num">
                                      <p:cBhvr>
                                        <p:cTn id="32" dur="1000" fill="hold"/>
                                        <p:tgtEl>
                                          <p:spTgt spid="4">
                                            <p:graphicEl>
                                              <a:dgm id="{5E943867-C07B-4F8F-B801-079BDDC537E8}"/>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5E943867-C07B-4F8F-B801-079BDDC537E8}"/>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7320688E-46BA-4DF3-B72B-0A2CE92675E8}"/>
                                            </p:graphicEl>
                                          </p:spTgt>
                                        </p:tgtEl>
                                        <p:attrNameLst>
                                          <p:attrName>style.visibility</p:attrName>
                                        </p:attrNameLst>
                                      </p:cBhvr>
                                      <p:to>
                                        <p:strVal val="visible"/>
                                      </p:to>
                                    </p:set>
                                    <p:animEffect transition="in" filter="fade">
                                      <p:cBhvr>
                                        <p:cTn id="36" dur="1000"/>
                                        <p:tgtEl>
                                          <p:spTgt spid="4">
                                            <p:graphicEl>
                                              <a:dgm id="{7320688E-46BA-4DF3-B72B-0A2CE92675E8}"/>
                                            </p:graphicEl>
                                          </p:spTgt>
                                        </p:tgtEl>
                                      </p:cBhvr>
                                    </p:animEffect>
                                    <p:anim calcmode="lin" valueType="num">
                                      <p:cBhvr>
                                        <p:cTn id="37" dur="1000" fill="hold"/>
                                        <p:tgtEl>
                                          <p:spTgt spid="4">
                                            <p:graphicEl>
                                              <a:dgm id="{7320688E-46BA-4DF3-B72B-0A2CE92675E8}"/>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7320688E-46BA-4DF3-B72B-0A2CE92675E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graphicEl>
                                              <a:dgm id="{A5F11213-3E04-4DF7-B9C9-D9046CF7CBB5}"/>
                                            </p:graphicEl>
                                          </p:spTgt>
                                        </p:tgtEl>
                                        <p:attrNameLst>
                                          <p:attrName>style.visibility</p:attrName>
                                        </p:attrNameLst>
                                      </p:cBhvr>
                                      <p:to>
                                        <p:strVal val="visible"/>
                                      </p:to>
                                    </p:set>
                                    <p:animEffect transition="in" filter="fade">
                                      <p:cBhvr>
                                        <p:cTn id="43" dur="1000"/>
                                        <p:tgtEl>
                                          <p:spTgt spid="4">
                                            <p:graphicEl>
                                              <a:dgm id="{A5F11213-3E04-4DF7-B9C9-D9046CF7CBB5}"/>
                                            </p:graphicEl>
                                          </p:spTgt>
                                        </p:tgtEl>
                                      </p:cBhvr>
                                    </p:animEffect>
                                    <p:anim calcmode="lin" valueType="num">
                                      <p:cBhvr>
                                        <p:cTn id="44" dur="1000" fill="hold"/>
                                        <p:tgtEl>
                                          <p:spTgt spid="4">
                                            <p:graphicEl>
                                              <a:dgm id="{A5F11213-3E04-4DF7-B9C9-D9046CF7CBB5}"/>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A5F11213-3E04-4DF7-B9C9-D9046CF7CBB5}"/>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479841B8-BEB5-4267-B65A-FA7D59AD46B2}"/>
                                            </p:graphicEl>
                                          </p:spTgt>
                                        </p:tgtEl>
                                        <p:attrNameLst>
                                          <p:attrName>style.visibility</p:attrName>
                                        </p:attrNameLst>
                                      </p:cBhvr>
                                      <p:to>
                                        <p:strVal val="visible"/>
                                      </p:to>
                                    </p:set>
                                    <p:animEffect transition="in" filter="fade">
                                      <p:cBhvr>
                                        <p:cTn id="48" dur="1000"/>
                                        <p:tgtEl>
                                          <p:spTgt spid="4">
                                            <p:graphicEl>
                                              <a:dgm id="{479841B8-BEB5-4267-B65A-FA7D59AD46B2}"/>
                                            </p:graphicEl>
                                          </p:spTgt>
                                        </p:tgtEl>
                                      </p:cBhvr>
                                    </p:animEffect>
                                    <p:anim calcmode="lin" valueType="num">
                                      <p:cBhvr>
                                        <p:cTn id="49" dur="1000" fill="hold"/>
                                        <p:tgtEl>
                                          <p:spTgt spid="4">
                                            <p:graphicEl>
                                              <a:dgm id="{479841B8-BEB5-4267-B65A-FA7D59AD46B2}"/>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479841B8-BEB5-4267-B65A-FA7D59AD46B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6</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135413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Project Goals</a:t>
            </a:r>
            <a:endParaRPr lang="en-US" dirty="0"/>
          </a:p>
        </p:txBody>
      </p:sp>
      <p:graphicFrame>
        <p:nvGraphicFramePr>
          <p:cNvPr id="5" name="Diagram 4"/>
          <p:cNvGraphicFramePr/>
          <p:nvPr>
            <p:extLst>
              <p:ext uri="{D42A27DB-BD31-4B8C-83A1-F6EECF244321}">
                <p14:modId xmlns:p14="http://schemas.microsoft.com/office/powerpoint/2010/main" val="3567525159"/>
              </p:ext>
            </p:extLst>
          </p:nvPr>
        </p:nvGraphicFramePr>
        <p:xfrm>
          <a:off x="468199" y="1640264"/>
          <a:ext cx="7761402" cy="243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01277" y="4298623"/>
            <a:ext cx="7428323"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Promotes the restaurant and their brand</a:t>
            </a:r>
          </a:p>
          <a:p>
            <a:pPr marL="285750" indent="-285750">
              <a:buFont typeface="Arial" panose="020B0604020202020204" pitchFamily="34" charset="0"/>
              <a:buChar char="•"/>
            </a:pPr>
            <a:r>
              <a:rPr lang="en-US" sz="2800" dirty="0" smtClean="0"/>
              <a:t>Lower cost but full featured options</a:t>
            </a:r>
          </a:p>
          <a:p>
            <a:pPr marL="285750" indent="-285750">
              <a:buFont typeface="Arial" panose="020B0604020202020204" pitchFamily="34" charset="0"/>
              <a:buChar char="•"/>
            </a:pPr>
            <a:r>
              <a:rPr lang="en-US" sz="2800" dirty="0" smtClean="0"/>
              <a:t>Fully managed hosted options – lets restaurants do what they do best</a:t>
            </a:r>
            <a:endParaRPr lang="en-US" sz="2800"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7</a:t>
            </a:fld>
            <a:endParaRPr kumimoji="0" lang="en-US"/>
          </a:p>
        </p:txBody>
      </p:sp>
      <p:sp>
        <p:nvSpPr>
          <p:cNvPr id="4" name="Footer Placeholder 3"/>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4350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02B5EFE2-5F73-4FB9-AD22-5F6AC16282A9}"/>
                                            </p:graphicEl>
                                          </p:spTgt>
                                        </p:tgtEl>
                                        <p:attrNameLst>
                                          <p:attrName>style.visibility</p:attrName>
                                        </p:attrNameLst>
                                      </p:cBhvr>
                                      <p:to>
                                        <p:strVal val="visible"/>
                                      </p:to>
                                    </p:set>
                                    <p:animEffect transition="in" filter="fade">
                                      <p:cBhvr>
                                        <p:cTn id="7" dur="1000"/>
                                        <p:tgtEl>
                                          <p:spTgt spid="5">
                                            <p:graphicEl>
                                              <a:dgm id="{02B5EFE2-5F73-4FB9-AD22-5F6AC16282A9}"/>
                                            </p:graphicEl>
                                          </p:spTgt>
                                        </p:tgtEl>
                                      </p:cBhvr>
                                    </p:animEffect>
                                    <p:anim calcmode="lin" valueType="num">
                                      <p:cBhvr>
                                        <p:cTn id="8" dur="1000" fill="hold"/>
                                        <p:tgtEl>
                                          <p:spTgt spid="5">
                                            <p:graphicEl>
                                              <a:dgm id="{02B5EFE2-5F73-4FB9-AD22-5F6AC16282A9}"/>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02B5EFE2-5F73-4FB9-AD22-5F6AC16282A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EBADCD85-418A-43A7-9799-6D12BB67CC09}"/>
                                            </p:graphicEl>
                                          </p:spTgt>
                                        </p:tgtEl>
                                        <p:attrNameLst>
                                          <p:attrName>style.visibility</p:attrName>
                                        </p:attrNameLst>
                                      </p:cBhvr>
                                      <p:to>
                                        <p:strVal val="visible"/>
                                      </p:to>
                                    </p:set>
                                    <p:animEffect transition="in" filter="fade">
                                      <p:cBhvr>
                                        <p:cTn id="12" dur="1000"/>
                                        <p:tgtEl>
                                          <p:spTgt spid="5">
                                            <p:graphicEl>
                                              <a:dgm id="{EBADCD85-418A-43A7-9799-6D12BB67CC09}"/>
                                            </p:graphicEl>
                                          </p:spTgt>
                                        </p:tgtEl>
                                      </p:cBhvr>
                                    </p:animEffect>
                                    <p:anim calcmode="lin" valueType="num">
                                      <p:cBhvr>
                                        <p:cTn id="13" dur="1000" fill="hold"/>
                                        <p:tgtEl>
                                          <p:spTgt spid="5">
                                            <p:graphicEl>
                                              <a:dgm id="{EBADCD85-418A-43A7-9799-6D12BB67CC09}"/>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EBADCD85-418A-43A7-9799-6D12BB67CC0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700E5F18-EB7A-407D-B90A-D840A23807A5}"/>
                                            </p:graphicEl>
                                          </p:spTgt>
                                        </p:tgtEl>
                                        <p:attrNameLst>
                                          <p:attrName>style.visibility</p:attrName>
                                        </p:attrNameLst>
                                      </p:cBhvr>
                                      <p:to>
                                        <p:strVal val="visible"/>
                                      </p:to>
                                    </p:set>
                                    <p:animEffect transition="in" filter="fade">
                                      <p:cBhvr>
                                        <p:cTn id="19" dur="1000"/>
                                        <p:tgtEl>
                                          <p:spTgt spid="5">
                                            <p:graphicEl>
                                              <a:dgm id="{700E5F18-EB7A-407D-B90A-D840A23807A5}"/>
                                            </p:graphicEl>
                                          </p:spTgt>
                                        </p:tgtEl>
                                      </p:cBhvr>
                                    </p:animEffect>
                                    <p:anim calcmode="lin" valueType="num">
                                      <p:cBhvr>
                                        <p:cTn id="20" dur="1000" fill="hold"/>
                                        <p:tgtEl>
                                          <p:spTgt spid="5">
                                            <p:graphicEl>
                                              <a:dgm id="{700E5F18-EB7A-407D-B90A-D840A23807A5}"/>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700E5F18-EB7A-407D-B90A-D840A23807A5}"/>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CEAA9F04-7F0E-4F1D-904F-B62939DF3079}"/>
                                            </p:graphicEl>
                                          </p:spTgt>
                                        </p:tgtEl>
                                        <p:attrNameLst>
                                          <p:attrName>style.visibility</p:attrName>
                                        </p:attrNameLst>
                                      </p:cBhvr>
                                      <p:to>
                                        <p:strVal val="visible"/>
                                      </p:to>
                                    </p:set>
                                    <p:animEffect transition="in" filter="fade">
                                      <p:cBhvr>
                                        <p:cTn id="24" dur="1000"/>
                                        <p:tgtEl>
                                          <p:spTgt spid="5">
                                            <p:graphicEl>
                                              <a:dgm id="{CEAA9F04-7F0E-4F1D-904F-B62939DF3079}"/>
                                            </p:graphicEl>
                                          </p:spTgt>
                                        </p:tgtEl>
                                      </p:cBhvr>
                                    </p:animEffect>
                                    <p:anim calcmode="lin" valueType="num">
                                      <p:cBhvr>
                                        <p:cTn id="25" dur="1000" fill="hold"/>
                                        <p:tgtEl>
                                          <p:spTgt spid="5">
                                            <p:graphicEl>
                                              <a:dgm id="{CEAA9F04-7F0E-4F1D-904F-B62939DF3079}"/>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CEAA9F04-7F0E-4F1D-904F-B62939DF3079}"/>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8A283B11-5E04-4DA5-8AD2-A7F94C994EC2}"/>
                                            </p:graphicEl>
                                          </p:spTgt>
                                        </p:tgtEl>
                                        <p:attrNameLst>
                                          <p:attrName>style.visibility</p:attrName>
                                        </p:attrNameLst>
                                      </p:cBhvr>
                                      <p:to>
                                        <p:strVal val="visible"/>
                                      </p:to>
                                    </p:set>
                                    <p:animEffect transition="in" filter="fade">
                                      <p:cBhvr>
                                        <p:cTn id="31" dur="1000"/>
                                        <p:tgtEl>
                                          <p:spTgt spid="5">
                                            <p:graphicEl>
                                              <a:dgm id="{8A283B11-5E04-4DA5-8AD2-A7F94C994EC2}"/>
                                            </p:graphicEl>
                                          </p:spTgt>
                                        </p:tgtEl>
                                      </p:cBhvr>
                                    </p:animEffect>
                                    <p:anim calcmode="lin" valueType="num">
                                      <p:cBhvr>
                                        <p:cTn id="32" dur="1000" fill="hold"/>
                                        <p:tgtEl>
                                          <p:spTgt spid="5">
                                            <p:graphicEl>
                                              <a:dgm id="{8A283B11-5E04-4DA5-8AD2-A7F94C994EC2}"/>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8A283B11-5E04-4DA5-8AD2-A7F94C994EC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51E39D6C-002F-4379-88A8-0E9EC89BAD2D}"/>
                                            </p:graphicEl>
                                          </p:spTgt>
                                        </p:tgtEl>
                                        <p:attrNameLst>
                                          <p:attrName>style.visibility</p:attrName>
                                        </p:attrNameLst>
                                      </p:cBhvr>
                                      <p:to>
                                        <p:strVal val="visible"/>
                                      </p:to>
                                    </p:set>
                                    <p:animEffect transition="in" filter="fade">
                                      <p:cBhvr>
                                        <p:cTn id="36" dur="1000"/>
                                        <p:tgtEl>
                                          <p:spTgt spid="5">
                                            <p:graphicEl>
                                              <a:dgm id="{51E39D6C-002F-4379-88A8-0E9EC89BAD2D}"/>
                                            </p:graphicEl>
                                          </p:spTgt>
                                        </p:tgtEl>
                                      </p:cBhvr>
                                    </p:animEffect>
                                    <p:anim calcmode="lin" valueType="num">
                                      <p:cBhvr>
                                        <p:cTn id="37" dur="1000" fill="hold"/>
                                        <p:tgtEl>
                                          <p:spTgt spid="5">
                                            <p:graphicEl>
                                              <a:dgm id="{51E39D6C-002F-4379-88A8-0E9EC89BAD2D}"/>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51E39D6C-002F-4379-88A8-0E9EC89BAD2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8</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355436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Functional design requirements</a:t>
            </a:r>
            <a:endParaRPr lang="en-US" sz="4400" dirty="0"/>
          </a:p>
        </p:txBody>
      </p:sp>
      <p:sp>
        <p:nvSpPr>
          <p:cNvPr id="3" name="Content Placeholder 2"/>
          <p:cNvSpPr>
            <a:spLocks noGrp="1"/>
          </p:cNvSpPr>
          <p:nvPr>
            <p:ph idx="1"/>
          </p:nvPr>
        </p:nvSpPr>
        <p:spPr>
          <a:xfrm>
            <a:off x="549275" y="1600201"/>
            <a:ext cx="8042276" cy="4602636"/>
          </a:xfrm>
        </p:spPr>
        <p:txBody>
          <a:bodyPr>
            <a:normAutofit fontScale="92500" lnSpcReduction="10000"/>
          </a:bodyPr>
          <a:lstStyle/>
          <a:p>
            <a:r>
              <a:rPr lang="en-US" dirty="0" smtClean="0"/>
              <a:t>New channel – enhances the brand and ordering options</a:t>
            </a:r>
          </a:p>
          <a:p>
            <a:r>
              <a:rPr lang="en-US" dirty="0" smtClean="0"/>
              <a:t>Presentation – Customer experience</a:t>
            </a:r>
          </a:p>
          <a:p>
            <a:pPr lvl="1"/>
            <a:r>
              <a:rPr lang="en-US" dirty="0" smtClean="0"/>
              <a:t>Simple but elegant</a:t>
            </a:r>
          </a:p>
          <a:p>
            <a:pPr lvl="1"/>
            <a:r>
              <a:rPr lang="en-US" dirty="0" smtClean="0"/>
              <a:t>Easy to use and navigate</a:t>
            </a:r>
          </a:p>
          <a:p>
            <a:pPr lvl="1"/>
            <a:r>
              <a:rPr lang="en-US" dirty="0" smtClean="0"/>
              <a:t>Intuitive and user friendly </a:t>
            </a:r>
          </a:p>
          <a:p>
            <a:r>
              <a:rPr lang="en-US" dirty="0" smtClean="0"/>
              <a:t>Communication</a:t>
            </a:r>
          </a:p>
          <a:p>
            <a:pPr lvl="1"/>
            <a:r>
              <a:rPr lang="en-US" dirty="0" smtClean="0"/>
              <a:t>Get information and status</a:t>
            </a:r>
          </a:p>
          <a:p>
            <a:pPr lvl="1"/>
            <a:r>
              <a:rPr lang="en-US" dirty="0" smtClean="0"/>
              <a:t>Receipt and final confirmation</a:t>
            </a:r>
            <a:endParaRPr lang="en-US" dirty="0"/>
          </a:p>
          <a:p>
            <a:r>
              <a:rPr lang="en-US" dirty="0" smtClean="0"/>
              <a:t>Ease of setup and configuration</a:t>
            </a:r>
          </a:p>
          <a:p>
            <a:r>
              <a:rPr lang="en-US" dirty="0" smtClean="0"/>
              <a:t>Order processing</a:t>
            </a:r>
          </a:p>
          <a:p>
            <a:endParaRPr lang="en-US" dirty="0" smtClean="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9</a:t>
            </a:fld>
            <a:endParaRPr kumimoji="0" lang="en-US"/>
          </a:p>
        </p:txBody>
      </p:sp>
      <p:sp>
        <p:nvSpPr>
          <p:cNvPr id="5" name="Footer Placeholder 4"/>
          <p:cNvSpPr>
            <a:spLocks noGrp="1"/>
          </p:cNvSpPr>
          <p:nvPr>
            <p:ph type="ftr" sz="quarter" idx="11"/>
          </p:nvPr>
        </p:nvSpPr>
        <p:spPr/>
        <p:txBody>
          <a:bodyPr/>
          <a:lstStyle/>
          <a:p>
            <a:r>
              <a:rPr kumimoji="0" lang="en-US" smtClean="0"/>
              <a:t>Adesh Bhagirathy</a:t>
            </a:r>
            <a:endParaRPr kumimoji="0" lang="en-US"/>
          </a:p>
        </p:txBody>
      </p:sp>
    </p:spTree>
    <p:extLst>
      <p:ext uri="{BB962C8B-B14F-4D97-AF65-F5344CB8AC3E}">
        <p14:creationId xmlns:p14="http://schemas.microsoft.com/office/powerpoint/2010/main" val="80184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2004</TotalTime>
  <Words>1820</Words>
  <Application>Microsoft Office PowerPoint</Application>
  <PresentationFormat>On-screen Show (4:3)</PresentationFormat>
  <Paragraphs>408</Paragraphs>
  <Slides>39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News Gothic MT</vt:lpstr>
      <vt:lpstr>Symbol</vt:lpstr>
      <vt:lpstr>Times New Roman</vt:lpstr>
      <vt:lpstr>Wingdings 2</vt:lpstr>
      <vt:lpstr>Breeze</vt:lpstr>
      <vt:lpstr>Senior Design  Restaurant Digital Ordering System</vt:lpstr>
      <vt:lpstr>Organization</vt:lpstr>
      <vt:lpstr>Overview &amp; Background</vt:lpstr>
      <vt:lpstr>Overview</vt:lpstr>
      <vt:lpstr>Background</vt:lpstr>
      <vt:lpstr>Project Goals</vt:lpstr>
      <vt:lpstr>Project Goals</vt:lpstr>
      <vt:lpstr>Requirements</vt:lpstr>
      <vt:lpstr>Functional design requirements</vt:lpstr>
      <vt:lpstr>Non Functional requirements</vt:lpstr>
      <vt:lpstr>Architecture</vt:lpstr>
      <vt:lpstr>Architecture</vt:lpstr>
      <vt:lpstr>Database Tier</vt:lpstr>
      <vt:lpstr>Design &amp; Construction</vt:lpstr>
      <vt:lpstr>Data Model - Client</vt:lpstr>
      <vt:lpstr>Data Model - Menu</vt:lpstr>
      <vt:lpstr>Data Model - Order</vt:lpstr>
      <vt:lpstr>Services Layer</vt:lpstr>
      <vt:lpstr>Services Layer - SOA</vt:lpstr>
      <vt:lpstr>Services Layer - SOA</vt:lpstr>
      <vt:lpstr>Presentation Layer - Website</vt:lpstr>
      <vt:lpstr>Customer Interface</vt:lpstr>
      <vt:lpstr>Design – Customer Experience</vt:lpstr>
      <vt:lpstr>Design – Customer Experience</vt:lpstr>
      <vt:lpstr>Design – Customer Experience</vt:lpstr>
      <vt:lpstr>Design – Customer Experience</vt:lpstr>
      <vt:lpstr>Design – Communication</vt:lpstr>
      <vt:lpstr>Presentation – Order Processing</vt:lpstr>
      <vt:lpstr>Android App</vt:lpstr>
      <vt:lpstr>Android App</vt:lpstr>
      <vt:lpstr>Android App – Order Details</vt:lpstr>
      <vt:lpstr>Android App – Edit Order Details</vt:lpstr>
      <vt:lpstr>Android App – Communication</vt:lpstr>
      <vt:lpstr>Android App - Search</vt:lpstr>
      <vt:lpstr>Results &amp; Conclusions</vt:lpstr>
      <vt:lpstr>Engineering Constraints</vt:lpstr>
      <vt:lpstr>Engineering Standards</vt:lpstr>
      <vt:lpstr>Future Improvements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dc:creator>
  <cp:lastModifiedBy>Baback Izadi</cp:lastModifiedBy>
  <cp:revision>76</cp:revision>
  <dcterms:created xsi:type="dcterms:W3CDTF">2015-09-04T00:47:17Z</dcterms:created>
  <dcterms:modified xsi:type="dcterms:W3CDTF">2017-04-13T15:45:19Z</dcterms:modified>
</cp:coreProperties>
</file>